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3" r:id="rId8"/>
    <p:sldId id="262" r:id="rId9"/>
    <p:sldId id="266" r:id="rId10"/>
    <p:sldId id="265" r:id="rId11"/>
    <p:sldId id="264" r:id="rId12"/>
    <p:sldId id="270" r:id="rId13"/>
    <p:sldId id="269" r:id="rId14"/>
    <p:sldId id="267"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ifmdgD/nJSv8iUxUHRxX2Q60l85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5" d="100"/>
          <a:sy n="65" d="100"/>
        </p:scale>
        <p:origin x="7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02946676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2785806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5" name="Google Shape;155;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3452563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2426485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6229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0721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02350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603297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 name="Google Shape;10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702858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 name="Google Shape;10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1863110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3479682219_0_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g13479682219_0_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g13479682219_0_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3647552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1052841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3479682219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g13479682219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n order to put assumptions three and four into action, SAMHSA outlines six principles of implementation for trauma-informed care in any organization.</a:t>
            </a:r>
          </a:p>
          <a:p>
            <a:pPr marL="0" lvl="0" indent="0" algn="l" rtl="0">
              <a:spcBef>
                <a:spcPts val="0"/>
              </a:spcBef>
              <a:spcAft>
                <a:spcPts val="0"/>
              </a:spcAft>
              <a:buNone/>
            </a:pPr>
            <a:endParaRPr lang="en-US" dirty="0" smtClean="0"/>
          </a:p>
          <a:p>
            <a:pPr marL="0" lvl="0" indent="0" algn="l" rtl="0">
              <a:spcBef>
                <a:spcPts val="0"/>
              </a:spcBef>
              <a:spcAft>
                <a:spcPts val="0"/>
              </a:spcAft>
              <a:buNone/>
            </a:pPr>
            <a:r>
              <a:rPr lang="en-US" dirty="0" smtClean="0"/>
              <a:t>Safety: Both clients and staff must feel physically and psychologically safe while in the building and working with the staff.</a:t>
            </a:r>
          </a:p>
          <a:p>
            <a:pPr marL="0" lvl="0" indent="0" algn="l" rtl="0">
              <a:spcBef>
                <a:spcPts val="0"/>
              </a:spcBef>
              <a:spcAft>
                <a:spcPts val="0"/>
              </a:spcAft>
              <a:buNone/>
            </a:pPr>
            <a:r>
              <a:rPr lang="en-US" dirty="0" smtClean="0"/>
              <a:t>Trustworthiness and Transparency: Trust should be developed continuously through transparency and rapport-building. Operations and decisions should not feel shady or deceitful.</a:t>
            </a:r>
          </a:p>
          <a:p>
            <a:pPr marL="0" lvl="0" indent="0" algn="l" rtl="0">
              <a:spcBef>
                <a:spcPts val="0"/>
              </a:spcBef>
              <a:spcAft>
                <a:spcPts val="0"/>
              </a:spcAft>
              <a:buNone/>
            </a:pPr>
            <a:r>
              <a:rPr lang="en-US" dirty="0" smtClean="0"/>
              <a:t>Peer Support: Foster hope and safety by encouraging people to share with and support each other as they navigate difficult experiences.</a:t>
            </a:r>
          </a:p>
          <a:p>
            <a:pPr marL="0" lvl="0" indent="0" algn="l" rtl="0">
              <a:spcBef>
                <a:spcPts val="0"/>
              </a:spcBef>
              <a:spcAft>
                <a:spcPts val="0"/>
              </a:spcAft>
              <a:buNone/>
            </a:pPr>
            <a:r>
              <a:rPr lang="en-US" dirty="0" smtClean="0"/>
              <a:t>Collaboration and Mutuality: Discourage staff silos, and encourage every level and role of staff that they are an important piece of the collaborative team effort to make the organization safe and trustworthy.</a:t>
            </a:r>
          </a:p>
          <a:p>
            <a:pPr marL="0" lvl="0" indent="0" algn="l" rtl="0">
              <a:spcBef>
                <a:spcPts val="0"/>
              </a:spcBef>
              <a:spcAft>
                <a:spcPts val="0"/>
              </a:spcAft>
              <a:buNone/>
            </a:pPr>
            <a:r>
              <a:rPr lang="en-US" dirty="0" smtClean="0"/>
              <a:t>Empowerment, Voice, and Choice: Empower both staff and clients to voice their opinions, contribute to the conversation, collaborate in choices, and speak up. Recognize strengths and allow trauma to unite and empower rather than isolate and silence.</a:t>
            </a:r>
          </a:p>
          <a:p>
            <a:pPr marL="0" lvl="0" indent="0" algn="l" rtl="0">
              <a:spcBef>
                <a:spcPts val="0"/>
              </a:spcBef>
              <a:spcAft>
                <a:spcPts val="0"/>
              </a:spcAft>
              <a:buNone/>
            </a:pPr>
            <a:r>
              <a:rPr lang="en-US" dirty="0" smtClean="0"/>
              <a:t>Cultural, Historical, and Gender: Reject stereotypes. Teach and practice cultural competency. Recognize historical traumas. Offer services to empower and increase accessibility to care.</a:t>
            </a:r>
            <a:endParaRPr dirty="0"/>
          </a:p>
        </p:txBody>
      </p:sp>
      <p:sp>
        <p:nvSpPr>
          <p:cNvPr id="141" name="Google Shape;141;g13479682219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91551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2213986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6788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16"/>
          <p:cNvSpPr txBox="1">
            <a:spLocks noGrp="1"/>
          </p:cNvSpPr>
          <p:nvPr>
            <p:ph type="ctrTitle"/>
          </p:nvPr>
        </p:nvSpPr>
        <p:spPr>
          <a:xfrm>
            <a:off x="1065213" y="304800"/>
            <a:ext cx="7091361" cy="2793906"/>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dk1"/>
              </a:buClr>
              <a:buSzPts val="6600"/>
              <a:buFont typeface="Arial"/>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6"/>
          <p:cNvSpPr txBox="1">
            <a:spLocks noGrp="1"/>
          </p:cNvSpPr>
          <p:nvPr>
            <p:ph type="subTitle" idx="1"/>
          </p:nvPr>
        </p:nvSpPr>
        <p:spPr>
          <a:xfrm>
            <a:off x="1065213" y="3108804"/>
            <a:ext cx="7091361" cy="8382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2"/>
              </a:buClr>
              <a:buSzPts val="1920"/>
              <a:buNone/>
              <a:defRPr sz="2400">
                <a:solidFill>
                  <a:schemeClr val="accent2"/>
                </a:solidFill>
              </a:defRPr>
            </a:lvl1pPr>
            <a:lvl2pPr lvl="1" algn="ctr">
              <a:lnSpc>
                <a:spcPct val="90000"/>
              </a:lnSpc>
              <a:spcBef>
                <a:spcPts val="1000"/>
              </a:spcBef>
              <a:spcAft>
                <a:spcPts val="0"/>
              </a:spcAft>
              <a:buClr>
                <a:schemeClr val="dk1"/>
              </a:buClr>
              <a:buSzPts val="1600"/>
              <a:buNone/>
              <a:defRPr sz="2000"/>
            </a:lvl2pPr>
            <a:lvl3pPr lvl="2" algn="ctr">
              <a:lnSpc>
                <a:spcPct val="90000"/>
              </a:lnSpc>
              <a:spcBef>
                <a:spcPts val="800"/>
              </a:spcBef>
              <a:spcAft>
                <a:spcPts val="0"/>
              </a:spcAft>
              <a:buClr>
                <a:schemeClr val="dk1"/>
              </a:buClr>
              <a:buSzPts val="1440"/>
              <a:buNone/>
              <a:defRPr sz="1800"/>
            </a:lvl3pPr>
            <a:lvl4pPr lvl="3" algn="ctr">
              <a:lnSpc>
                <a:spcPct val="90000"/>
              </a:lnSpc>
              <a:spcBef>
                <a:spcPts val="800"/>
              </a:spcBef>
              <a:spcAft>
                <a:spcPts val="0"/>
              </a:spcAft>
              <a:buClr>
                <a:schemeClr val="dk1"/>
              </a:buClr>
              <a:buSzPts val="1280"/>
              <a:buNone/>
              <a:defRPr sz="1600"/>
            </a:lvl4pPr>
            <a:lvl5pPr lvl="4" algn="ctr">
              <a:lnSpc>
                <a:spcPct val="90000"/>
              </a:lnSpc>
              <a:spcBef>
                <a:spcPts val="800"/>
              </a:spcBef>
              <a:spcAft>
                <a:spcPts val="0"/>
              </a:spcAft>
              <a:buClr>
                <a:schemeClr val="dk1"/>
              </a:buClr>
              <a:buSzPts val="1280"/>
              <a:buNone/>
              <a:defRPr sz="1600"/>
            </a:lvl5pPr>
            <a:lvl6pPr lvl="5" algn="ctr">
              <a:lnSpc>
                <a:spcPct val="90000"/>
              </a:lnSpc>
              <a:spcBef>
                <a:spcPts val="800"/>
              </a:spcBef>
              <a:spcAft>
                <a:spcPts val="0"/>
              </a:spcAft>
              <a:buClr>
                <a:schemeClr val="dk1"/>
              </a:buClr>
              <a:buSzPts val="1280"/>
              <a:buNone/>
              <a:defRPr sz="1600"/>
            </a:lvl6pPr>
            <a:lvl7pPr lvl="6" algn="ctr">
              <a:lnSpc>
                <a:spcPct val="90000"/>
              </a:lnSpc>
              <a:spcBef>
                <a:spcPts val="800"/>
              </a:spcBef>
              <a:spcAft>
                <a:spcPts val="0"/>
              </a:spcAft>
              <a:buClr>
                <a:schemeClr val="dk1"/>
              </a:buClr>
              <a:buSzPts val="1280"/>
              <a:buNone/>
              <a:defRPr sz="1600"/>
            </a:lvl7pPr>
            <a:lvl8pPr lvl="7" algn="ctr">
              <a:lnSpc>
                <a:spcPct val="90000"/>
              </a:lnSpc>
              <a:spcBef>
                <a:spcPts val="800"/>
              </a:spcBef>
              <a:spcAft>
                <a:spcPts val="0"/>
              </a:spcAft>
              <a:buClr>
                <a:schemeClr val="dk1"/>
              </a:buClr>
              <a:buSzPts val="1280"/>
              <a:buNone/>
              <a:defRPr sz="1600"/>
            </a:lvl8pPr>
            <a:lvl9pPr lvl="8" algn="ctr">
              <a:lnSpc>
                <a:spcPct val="90000"/>
              </a:lnSpc>
              <a:spcBef>
                <a:spcPts val="800"/>
              </a:spcBef>
              <a:spcAft>
                <a:spcPts val="0"/>
              </a:spcAft>
              <a:buClr>
                <a:schemeClr val="dk1"/>
              </a:buClr>
              <a:buSzPts val="1280"/>
              <a:buNone/>
              <a:defRPr sz="1600"/>
            </a:lvl9pPr>
          </a:lstStyle>
          <a:p>
            <a:endParaRPr/>
          </a:p>
        </p:txBody>
      </p:sp>
      <p:sp>
        <p:nvSpPr>
          <p:cNvPr id="18" name="Google Shape;18;p16"/>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6"/>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6"/>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3"/>
        <p:cNvGrpSpPr/>
        <p:nvPr/>
      </p:nvGrpSpPr>
      <p:grpSpPr>
        <a:xfrm>
          <a:off x="0" y="0"/>
          <a:ext cx="0" cy="0"/>
          <a:chOff x="0" y="0"/>
          <a:chExt cx="0" cy="0"/>
        </a:xfrm>
      </p:grpSpPr>
      <p:sp>
        <p:nvSpPr>
          <p:cNvPr id="74" name="Google Shape;74;p25"/>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25"/>
          <p:cNvSpPr txBox="1">
            <a:spLocks noGrp="1"/>
          </p:cNvSpPr>
          <p:nvPr>
            <p:ph type="body" idx="1"/>
          </p:nvPr>
        </p:nvSpPr>
        <p:spPr>
          <a:xfrm rot="5400000">
            <a:off x="4837113" y="-1028700"/>
            <a:ext cx="4114800" cy="93726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76" name="Google Shape;76;p25"/>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5"/>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5"/>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
        <p:cNvGrpSpPr/>
        <p:nvPr/>
      </p:nvGrpSpPr>
      <p:grpSpPr>
        <a:xfrm>
          <a:off x="0" y="0"/>
          <a:ext cx="0" cy="0"/>
          <a:chOff x="0" y="0"/>
          <a:chExt cx="0" cy="0"/>
        </a:xfrm>
      </p:grpSpPr>
      <p:sp>
        <p:nvSpPr>
          <p:cNvPr id="80" name="Google Shape;80;p26"/>
          <p:cNvSpPr txBox="1">
            <a:spLocks noGrp="1"/>
          </p:cNvSpPr>
          <p:nvPr>
            <p:ph type="title"/>
          </p:nvPr>
        </p:nvSpPr>
        <p:spPr>
          <a:xfrm rot="5400000">
            <a:off x="8017814" y="2152001"/>
            <a:ext cx="5410200" cy="1715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26"/>
          <p:cNvSpPr txBox="1">
            <a:spLocks noGrp="1"/>
          </p:cNvSpPr>
          <p:nvPr>
            <p:ph type="body" idx="1"/>
          </p:nvPr>
        </p:nvSpPr>
        <p:spPr>
          <a:xfrm rot="5400000">
            <a:off x="3256107" y="-741506"/>
            <a:ext cx="5410200" cy="7502814"/>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82" name="Google Shape;82;p26"/>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6"/>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6"/>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21"/>
        <p:cNvGrpSpPr/>
        <p:nvPr/>
      </p:nvGrpSpPr>
      <p:grpSpPr>
        <a:xfrm>
          <a:off x="0" y="0"/>
          <a:ext cx="0" cy="0"/>
          <a:chOff x="0" y="0"/>
          <a:chExt cx="0" cy="0"/>
        </a:xfrm>
      </p:grpSpPr>
      <p:sp>
        <p:nvSpPr>
          <p:cNvPr id="22" name="Google Shape;22;p17"/>
          <p:cNvSpPr txBox="1">
            <a:spLocks noGrp="1"/>
          </p:cNvSpPr>
          <p:nvPr>
            <p:ph type="title"/>
          </p:nvPr>
        </p:nvSpPr>
        <p:spPr>
          <a:xfrm>
            <a:off x="5180013" y="1600200"/>
            <a:ext cx="6400801" cy="248602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7"/>
          <p:cNvSpPr txBox="1">
            <a:spLocks noGrp="1"/>
          </p:cNvSpPr>
          <p:nvPr>
            <p:ph type="body" idx="1"/>
          </p:nvPr>
        </p:nvSpPr>
        <p:spPr>
          <a:xfrm>
            <a:off x="5180011" y="4105029"/>
            <a:ext cx="6400801" cy="9144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800"/>
              </a:spcBef>
              <a:spcAft>
                <a:spcPts val="0"/>
              </a:spcAft>
              <a:buClr>
                <a:schemeClr val="accent2"/>
              </a:buClr>
              <a:buSzPts val="1600"/>
              <a:buNone/>
              <a:defRPr sz="2000">
                <a:solidFill>
                  <a:schemeClr val="accent2"/>
                </a:solidFill>
              </a:defRPr>
            </a:lvl1pPr>
            <a:lvl2pPr marL="914400" lvl="1" indent="-228600" algn="l">
              <a:lnSpc>
                <a:spcPct val="90000"/>
              </a:lnSpc>
              <a:spcBef>
                <a:spcPts val="1000"/>
              </a:spcBef>
              <a:spcAft>
                <a:spcPts val="0"/>
              </a:spcAft>
              <a:buClr>
                <a:srgbClr val="999999"/>
              </a:buClr>
              <a:buSzPts val="1600"/>
              <a:buNone/>
              <a:defRPr sz="2000">
                <a:solidFill>
                  <a:srgbClr val="999999"/>
                </a:solidFill>
              </a:defRPr>
            </a:lvl2pPr>
            <a:lvl3pPr marL="1371600" lvl="2" indent="-228600" algn="l">
              <a:lnSpc>
                <a:spcPct val="90000"/>
              </a:lnSpc>
              <a:spcBef>
                <a:spcPts val="800"/>
              </a:spcBef>
              <a:spcAft>
                <a:spcPts val="0"/>
              </a:spcAft>
              <a:buClr>
                <a:srgbClr val="999999"/>
              </a:buClr>
              <a:buSzPts val="1440"/>
              <a:buNone/>
              <a:defRPr sz="1800">
                <a:solidFill>
                  <a:srgbClr val="999999"/>
                </a:solidFill>
              </a:defRPr>
            </a:lvl3pPr>
            <a:lvl4pPr marL="1828800" lvl="3" indent="-228600" algn="l">
              <a:lnSpc>
                <a:spcPct val="90000"/>
              </a:lnSpc>
              <a:spcBef>
                <a:spcPts val="800"/>
              </a:spcBef>
              <a:spcAft>
                <a:spcPts val="0"/>
              </a:spcAft>
              <a:buClr>
                <a:srgbClr val="999999"/>
              </a:buClr>
              <a:buSzPts val="1280"/>
              <a:buNone/>
              <a:defRPr sz="1600">
                <a:solidFill>
                  <a:srgbClr val="999999"/>
                </a:solidFill>
              </a:defRPr>
            </a:lvl4pPr>
            <a:lvl5pPr marL="2286000" lvl="4" indent="-228600" algn="l">
              <a:lnSpc>
                <a:spcPct val="90000"/>
              </a:lnSpc>
              <a:spcBef>
                <a:spcPts val="800"/>
              </a:spcBef>
              <a:spcAft>
                <a:spcPts val="0"/>
              </a:spcAft>
              <a:buClr>
                <a:srgbClr val="999999"/>
              </a:buClr>
              <a:buSzPts val="1280"/>
              <a:buNone/>
              <a:defRPr sz="1600">
                <a:solidFill>
                  <a:srgbClr val="999999"/>
                </a:solidFill>
              </a:defRPr>
            </a:lvl5pPr>
            <a:lvl6pPr marL="2743200" lvl="5" indent="-228600" algn="l">
              <a:lnSpc>
                <a:spcPct val="90000"/>
              </a:lnSpc>
              <a:spcBef>
                <a:spcPts val="800"/>
              </a:spcBef>
              <a:spcAft>
                <a:spcPts val="0"/>
              </a:spcAft>
              <a:buClr>
                <a:srgbClr val="999999"/>
              </a:buClr>
              <a:buSzPts val="1280"/>
              <a:buNone/>
              <a:defRPr sz="1600">
                <a:solidFill>
                  <a:srgbClr val="999999"/>
                </a:solidFill>
              </a:defRPr>
            </a:lvl6pPr>
            <a:lvl7pPr marL="3200400" lvl="6" indent="-228600" algn="l">
              <a:lnSpc>
                <a:spcPct val="90000"/>
              </a:lnSpc>
              <a:spcBef>
                <a:spcPts val="800"/>
              </a:spcBef>
              <a:spcAft>
                <a:spcPts val="0"/>
              </a:spcAft>
              <a:buClr>
                <a:srgbClr val="999999"/>
              </a:buClr>
              <a:buSzPts val="1280"/>
              <a:buNone/>
              <a:defRPr sz="1600">
                <a:solidFill>
                  <a:srgbClr val="999999"/>
                </a:solidFill>
              </a:defRPr>
            </a:lvl7pPr>
            <a:lvl8pPr marL="3657600" lvl="7" indent="-228600" algn="l">
              <a:lnSpc>
                <a:spcPct val="90000"/>
              </a:lnSpc>
              <a:spcBef>
                <a:spcPts val="800"/>
              </a:spcBef>
              <a:spcAft>
                <a:spcPts val="0"/>
              </a:spcAft>
              <a:buClr>
                <a:srgbClr val="999999"/>
              </a:buClr>
              <a:buSzPts val="1280"/>
              <a:buNone/>
              <a:defRPr sz="1600">
                <a:solidFill>
                  <a:srgbClr val="999999"/>
                </a:solidFill>
              </a:defRPr>
            </a:lvl8pPr>
            <a:lvl9pPr marL="4114800" lvl="8" indent="-228600" algn="l">
              <a:lnSpc>
                <a:spcPct val="90000"/>
              </a:lnSpc>
              <a:spcBef>
                <a:spcPts val="800"/>
              </a:spcBef>
              <a:spcAft>
                <a:spcPts val="0"/>
              </a:spcAft>
              <a:buClr>
                <a:srgbClr val="999999"/>
              </a:buClr>
              <a:buSzPts val="1280"/>
              <a:buNone/>
              <a:defRPr sz="1600">
                <a:solidFill>
                  <a:srgbClr val="999999"/>
                </a:solidFill>
              </a:defRPr>
            </a:lvl9pPr>
          </a:lstStyle>
          <a:p>
            <a:endParaRPr/>
          </a:p>
        </p:txBody>
      </p:sp>
      <p:sp>
        <p:nvSpPr>
          <p:cNvPr id="24" name="Google Shape;24;p17"/>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7"/>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7"/>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18"/>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8"/>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0" name="Google Shape;30;p18"/>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8"/>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8"/>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9"/>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9"/>
          <p:cNvSpPr txBox="1">
            <a:spLocks noGrp="1"/>
          </p:cNvSpPr>
          <p:nvPr>
            <p:ph type="body" idx="1"/>
          </p:nvPr>
        </p:nvSpPr>
        <p:spPr>
          <a:xfrm>
            <a:off x="2208213" y="1600200"/>
            <a:ext cx="45720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6" name="Google Shape;36;p19"/>
          <p:cNvSpPr txBox="1">
            <a:spLocks noGrp="1"/>
          </p:cNvSpPr>
          <p:nvPr>
            <p:ph type="body" idx="2"/>
          </p:nvPr>
        </p:nvSpPr>
        <p:spPr>
          <a:xfrm>
            <a:off x="7008813" y="1600200"/>
            <a:ext cx="45720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7" name="Google Shape;37;p19"/>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9"/>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9"/>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0"/>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0"/>
          <p:cNvSpPr txBox="1">
            <a:spLocks noGrp="1"/>
          </p:cNvSpPr>
          <p:nvPr>
            <p:ph type="body" idx="1"/>
          </p:nvPr>
        </p:nvSpPr>
        <p:spPr>
          <a:xfrm>
            <a:off x="2208213" y="1600200"/>
            <a:ext cx="4572000" cy="82391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0"/>
              </a:spcBef>
              <a:spcAft>
                <a:spcPts val="0"/>
              </a:spcAft>
              <a:buClr>
                <a:schemeClr val="accent2"/>
              </a:buClr>
              <a:buSzPts val="1680"/>
              <a:buNone/>
              <a:defRPr sz="2100" b="0">
                <a:solidFill>
                  <a:schemeClr val="accent2"/>
                </a:solidFill>
              </a:defRPr>
            </a:lvl1pPr>
            <a:lvl2pPr marL="914400" lvl="1" indent="-228600" algn="l">
              <a:lnSpc>
                <a:spcPct val="90000"/>
              </a:lnSpc>
              <a:spcBef>
                <a:spcPts val="1000"/>
              </a:spcBef>
              <a:spcAft>
                <a:spcPts val="0"/>
              </a:spcAft>
              <a:buClr>
                <a:schemeClr val="dk1"/>
              </a:buClr>
              <a:buSzPts val="1600"/>
              <a:buNone/>
              <a:defRPr sz="2000" b="1"/>
            </a:lvl2pPr>
            <a:lvl3pPr marL="1371600" lvl="2" indent="-228600" algn="l">
              <a:lnSpc>
                <a:spcPct val="90000"/>
              </a:lnSpc>
              <a:spcBef>
                <a:spcPts val="800"/>
              </a:spcBef>
              <a:spcAft>
                <a:spcPts val="0"/>
              </a:spcAft>
              <a:buClr>
                <a:schemeClr val="dk1"/>
              </a:buClr>
              <a:buSzPts val="1440"/>
              <a:buNone/>
              <a:defRPr sz="1800" b="1"/>
            </a:lvl3pPr>
            <a:lvl4pPr marL="1828800" lvl="3" indent="-228600" algn="l">
              <a:lnSpc>
                <a:spcPct val="90000"/>
              </a:lnSpc>
              <a:spcBef>
                <a:spcPts val="800"/>
              </a:spcBef>
              <a:spcAft>
                <a:spcPts val="0"/>
              </a:spcAft>
              <a:buClr>
                <a:schemeClr val="dk1"/>
              </a:buClr>
              <a:buSzPts val="1280"/>
              <a:buNone/>
              <a:defRPr sz="1600" b="1"/>
            </a:lvl4pPr>
            <a:lvl5pPr marL="2286000" lvl="4" indent="-228600" algn="l">
              <a:lnSpc>
                <a:spcPct val="90000"/>
              </a:lnSpc>
              <a:spcBef>
                <a:spcPts val="800"/>
              </a:spcBef>
              <a:spcAft>
                <a:spcPts val="0"/>
              </a:spcAft>
              <a:buClr>
                <a:schemeClr val="dk1"/>
              </a:buClr>
              <a:buSzPts val="1280"/>
              <a:buNone/>
              <a:defRPr sz="1600" b="1"/>
            </a:lvl5pPr>
            <a:lvl6pPr marL="2743200" lvl="5" indent="-228600" algn="l">
              <a:lnSpc>
                <a:spcPct val="90000"/>
              </a:lnSpc>
              <a:spcBef>
                <a:spcPts val="800"/>
              </a:spcBef>
              <a:spcAft>
                <a:spcPts val="0"/>
              </a:spcAft>
              <a:buClr>
                <a:schemeClr val="dk1"/>
              </a:buClr>
              <a:buSzPts val="1280"/>
              <a:buNone/>
              <a:defRPr sz="1600" b="1"/>
            </a:lvl6pPr>
            <a:lvl7pPr marL="3200400" lvl="6" indent="-228600" algn="l">
              <a:lnSpc>
                <a:spcPct val="90000"/>
              </a:lnSpc>
              <a:spcBef>
                <a:spcPts val="800"/>
              </a:spcBef>
              <a:spcAft>
                <a:spcPts val="0"/>
              </a:spcAft>
              <a:buClr>
                <a:schemeClr val="dk1"/>
              </a:buClr>
              <a:buSzPts val="1280"/>
              <a:buNone/>
              <a:defRPr sz="1600" b="1"/>
            </a:lvl7pPr>
            <a:lvl8pPr marL="3657600" lvl="7" indent="-228600" algn="l">
              <a:lnSpc>
                <a:spcPct val="90000"/>
              </a:lnSpc>
              <a:spcBef>
                <a:spcPts val="800"/>
              </a:spcBef>
              <a:spcAft>
                <a:spcPts val="0"/>
              </a:spcAft>
              <a:buClr>
                <a:schemeClr val="dk1"/>
              </a:buClr>
              <a:buSzPts val="1280"/>
              <a:buNone/>
              <a:defRPr sz="1600" b="1"/>
            </a:lvl8pPr>
            <a:lvl9pPr marL="4114800" lvl="8" indent="-228600" algn="l">
              <a:lnSpc>
                <a:spcPct val="90000"/>
              </a:lnSpc>
              <a:spcBef>
                <a:spcPts val="800"/>
              </a:spcBef>
              <a:spcAft>
                <a:spcPts val="0"/>
              </a:spcAft>
              <a:buClr>
                <a:schemeClr val="dk1"/>
              </a:buClr>
              <a:buSzPts val="1280"/>
              <a:buNone/>
              <a:defRPr sz="1600" b="1"/>
            </a:lvl9pPr>
          </a:lstStyle>
          <a:p>
            <a:endParaRPr/>
          </a:p>
        </p:txBody>
      </p:sp>
      <p:sp>
        <p:nvSpPr>
          <p:cNvPr id="43" name="Google Shape;43;p20"/>
          <p:cNvSpPr txBox="1">
            <a:spLocks noGrp="1"/>
          </p:cNvSpPr>
          <p:nvPr>
            <p:ph type="body" idx="2"/>
          </p:nvPr>
        </p:nvSpPr>
        <p:spPr>
          <a:xfrm>
            <a:off x="2208213" y="2505075"/>
            <a:ext cx="4572000" cy="333756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44" name="Google Shape;44;p20"/>
          <p:cNvSpPr txBox="1">
            <a:spLocks noGrp="1"/>
          </p:cNvSpPr>
          <p:nvPr>
            <p:ph type="body" idx="3"/>
          </p:nvPr>
        </p:nvSpPr>
        <p:spPr>
          <a:xfrm>
            <a:off x="7008813" y="1600200"/>
            <a:ext cx="4572000" cy="82391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0"/>
              </a:spcBef>
              <a:spcAft>
                <a:spcPts val="0"/>
              </a:spcAft>
              <a:buClr>
                <a:schemeClr val="accent2"/>
              </a:buClr>
              <a:buSzPts val="1680"/>
              <a:buNone/>
              <a:defRPr sz="2100" b="0">
                <a:solidFill>
                  <a:schemeClr val="accent2"/>
                </a:solidFill>
              </a:defRPr>
            </a:lvl1pPr>
            <a:lvl2pPr marL="914400" lvl="1" indent="-228600" algn="l">
              <a:lnSpc>
                <a:spcPct val="90000"/>
              </a:lnSpc>
              <a:spcBef>
                <a:spcPts val="1000"/>
              </a:spcBef>
              <a:spcAft>
                <a:spcPts val="0"/>
              </a:spcAft>
              <a:buClr>
                <a:schemeClr val="dk1"/>
              </a:buClr>
              <a:buSzPts val="1600"/>
              <a:buNone/>
              <a:defRPr sz="2000" b="1"/>
            </a:lvl2pPr>
            <a:lvl3pPr marL="1371600" lvl="2" indent="-228600" algn="l">
              <a:lnSpc>
                <a:spcPct val="90000"/>
              </a:lnSpc>
              <a:spcBef>
                <a:spcPts val="800"/>
              </a:spcBef>
              <a:spcAft>
                <a:spcPts val="0"/>
              </a:spcAft>
              <a:buClr>
                <a:schemeClr val="dk1"/>
              </a:buClr>
              <a:buSzPts val="1440"/>
              <a:buNone/>
              <a:defRPr sz="1800" b="1"/>
            </a:lvl3pPr>
            <a:lvl4pPr marL="1828800" lvl="3" indent="-228600" algn="l">
              <a:lnSpc>
                <a:spcPct val="90000"/>
              </a:lnSpc>
              <a:spcBef>
                <a:spcPts val="800"/>
              </a:spcBef>
              <a:spcAft>
                <a:spcPts val="0"/>
              </a:spcAft>
              <a:buClr>
                <a:schemeClr val="dk1"/>
              </a:buClr>
              <a:buSzPts val="1280"/>
              <a:buNone/>
              <a:defRPr sz="1600" b="1"/>
            </a:lvl4pPr>
            <a:lvl5pPr marL="2286000" lvl="4" indent="-228600" algn="l">
              <a:lnSpc>
                <a:spcPct val="90000"/>
              </a:lnSpc>
              <a:spcBef>
                <a:spcPts val="800"/>
              </a:spcBef>
              <a:spcAft>
                <a:spcPts val="0"/>
              </a:spcAft>
              <a:buClr>
                <a:schemeClr val="dk1"/>
              </a:buClr>
              <a:buSzPts val="1280"/>
              <a:buNone/>
              <a:defRPr sz="1600" b="1"/>
            </a:lvl5pPr>
            <a:lvl6pPr marL="2743200" lvl="5" indent="-228600" algn="l">
              <a:lnSpc>
                <a:spcPct val="90000"/>
              </a:lnSpc>
              <a:spcBef>
                <a:spcPts val="800"/>
              </a:spcBef>
              <a:spcAft>
                <a:spcPts val="0"/>
              </a:spcAft>
              <a:buClr>
                <a:schemeClr val="dk1"/>
              </a:buClr>
              <a:buSzPts val="1280"/>
              <a:buNone/>
              <a:defRPr sz="1600" b="1"/>
            </a:lvl6pPr>
            <a:lvl7pPr marL="3200400" lvl="6" indent="-228600" algn="l">
              <a:lnSpc>
                <a:spcPct val="90000"/>
              </a:lnSpc>
              <a:spcBef>
                <a:spcPts val="800"/>
              </a:spcBef>
              <a:spcAft>
                <a:spcPts val="0"/>
              </a:spcAft>
              <a:buClr>
                <a:schemeClr val="dk1"/>
              </a:buClr>
              <a:buSzPts val="1280"/>
              <a:buNone/>
              <a:defRPr sz="1600" b="1"/>
            </a:lvl7pPr>
            <a:lvl8pPr marL="3657600" lvl="7" indent="-228600" algn="l">
              <a:lnSpc>
                <a:spcPct val="90000"/>
              </a:lnSpc>
              <a:spcBef>
                <a:spcPts val="800"/>
              </a:spcBef>
              <a:spcAft>
                <a:spcPts val="0"/>
              </a:spcAft>
              <a:buClr>
                <a:schemeClr val="dk1"/>
              </a:buClr>
              <a:buSzPts val="1280"/>
              <a:buNone/>
              <a:defRPr sz="1600" b="1"/>
            </a:lvl8pPr>
            <a:lvl9pPr marL="4114800" lvl="8" indent="-228600" algn="l">
              <a:lnSpc>
                <a:spcPct val="90000"/>
              </a:lnSpc>
              <a:spcBef>
                <a:spcPts val="800"/>
              </a:spcBef>
              <a:spcAft>
                <a:spcPts val="0"/>
              </a:spcAft>
              <a:buClr>
                <a:schemeClr val="dk1"/>
              </a:buClr>
              <a:buSzPts val="1280"/>
              <a:buNone/>
              <a:defRPr sz="1600" b="1"/>
            </a:lvl9pPr>
          </a:lstStyle>
          <a:p>
            <a:endParaRPr/>
          </a:p>
        </p:txBody>
      </p:sp>
      <p:sp>
        <p:nvSpPr>
          <p:cNvPr id="45" name="Google Shape;45;p20"/>
          <p:cNvSpPr txBox="1">
            <a:spLocks noGrp="1"/>
          </p:cNvSpPr>
          <p:nvPr>
            <p:ph type="body" idx="4"/>
          </p:nvPr>
        </p:nvSpPr>
        <p:spPr>
          <a:xfrm>
            <a:off x="7008813" y="2505075"/>
            <a:ext cx="4572000" cy="333756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46" name="Google Shape;46;p20"/>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0"/>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0"/>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1"/>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1"/>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1"/>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blipFill>
          <a:blip r:embed="rId2">
            <a:alphaModFix/>
          </a:blip>
          <a:stretch>
            <a:fillRect/>
          </a:stretch>
        </a:blipFill>
        <a:effectLst/>
      </p:bgPr>
    </p:bg>
    <p:spTree>
      <p:nvGrpSpPr>
        <p:cNvPr id="1" name="Shape 54"/>
        <p:cNvGrpSpPr/>
        <p:nvPr/>
      </p:nvGrpSpPr>
      <p:grpSpPr>
        <a:xfrm>
          <a:off x="0" y="0"/>
          <a:ext cx="0" cy="0"/>
          <a:chOff x="0" y="0"/>
          <a:chExt cx="0" cy="0"/>
        </a:xfrm>
      </p:grpSpPr>
      <p:sp>
        <p:nvSpPr>
          <p:cNvPr id="55" name="Google Shape;55;p22"/>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2"/>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2"/>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bg>
      <p:bgPr>
        <a:blipFill>
          <a:blip r:embed="rId2">
            <a:alphaModFix/>
          </a:blip>
          <a:stretch>
            <a:fillRect/>
          </a:stretch>
        </a:blipFill>
        <a:effectLst/>
      </p:bgPr>
    </p:bg>
    <p:spTree>
      <p:nvGrpSpPr>
        <p:cNvPr id="1" name="Shape 58"/>
        <p:cNvGrpSpPr/>
        <p:nvPr/>
      </p:nvGrpSpPr>
      <p:grpSpPr>
        <a:xfrm>
          <a:off x="0" y="0"/>
          <a:ext cx="0" cy="0"/>
          <a:chOff x="0" y="0"/>
          <a:chExt cx="0" cy="0"/>
        </a:xfrm>
      </p:grpSpPr>
      <p:sp>
        <p:nvSpPr>
          <p:cNvPr id="59" name="Google Shape;59;p23"/>
          <p:cNvSpPr txBox="1">
            <a:spLocks noGrp="1"/>
          </p:cNvSpPr>
          <p:nvPr>
            <p:ph type="title"/>
          </p:nvPr>
        </p:nvSpPr>
        <p:spPr>
          <a:xfrm>
            <a:off x="8837612" y="2277477"/>
            <a:ext cx="2743201" cy="232217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2600"/>
              <a:buFont typeface="Arial"/>
              <a:buNone/>
              <a:defRPr sz="2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3"/>
          <p:cNvSpPr txBox="1">
            <a:spLocks noGrp="1"/>
          </p:cNvSpPr>
          <p:nvPr>
            <p:ph type="body" idx="1"/>
          </p:nvPr>
        </p:nvSpPr>
        <p:spPr>
          <a:xfrm>
            <a:off x="1293813" y="533400"/>
            <a:ext cx="6858000" cy="4800600"/>
          </a:xfrm>
          <a:prstGeom prst="rect">
            <a:avLst/>
          </a:prstGeom>
          <a:noFill/>
          <a:ln>
            <a:noFill/>
          </a:ln>
        </p:spPr>
        <p:txBody>
          <a:bodyPr spcFirstLastPara="1" wrap="square" lIns="91425" tIns="45700" rIns="91425" bIns="45700" anchor="t" anchorCtr="0">
            <a:normAutofit/>
          </a:bodyPr>
          <a:lstStyle>
            <a:lvl1pPr marL="457200" lvl="0" indent="-350520" algn="l">
              <a:lnSpc>
                <a:spcPct val="90000"/>
              </a:lnSpc>
              <a:spcBef>
                <a:spcPts val="1800"/>
              </a:spcBef>
              <a:spcAft>
                <a:spcPts val="0"/>
              </a:spcAft>
              <a:buClr>
                <a:schemeClr val="dk1"/>
              </a:buClr>
              <a:buSzPts val="1920"/>
              <a:buChar char="▪"/>
              <a:defRPr sz="2400"/>
            </a:lvl1pPr>
            <a:lvl2pPr marL="914400" lvl="1" indent="-330200" algn="l">
              <a:lnSpc>
                <a:spcPct val="90000"/>
              </a:lnSpc>
              <a:spcBef>
                <a:spcPts val="1000"/>
              </a:spcBef>
              <a:spcAft>
                <a:spcPts val="0"/>
              </a:spcAft>
              <a:buClr>
                <a:schemeClr val="dk1"/>
              </a:buClr>
              <a:buSzPts val="1600"/>
              <a:buChar char="▪"/>
              <a:defRPr sz="2000"/>
            </a:lvl2pPr>
            <a:lvl3pPr marL="1371600" lvl="2" indent="-320039" algn="l">
              <a:lnSpc>
                <a:spcPct val="90000"/>
              </a:lnSpc>
              <a:spcBef>
                <a:spcPts val="800"/>
              </a:spcBef>
              <a:spcAft>
                <a:spcPts val="0"/>
              </a:spcAft>
              <a:buClr>
                <a:schemeClr val="dk1"/>
              </a:buClr>
              <a:buSzPts val="1440"/>
              <a:buChar char="▪"/>
              <a:defRPr sz="1800"/>
            </a:lvl3pPr>
            <a:lvl4pPr marL="1828800" lvl="3" indent="-309880" algn="l">
              <a:lnSpc>
                <a:spcPct val="90000"/>
              </a:lnSpc>
              <a:spcBef>
                <a:spcPts val="800"/>
              </a:spcBef>
              <a:spcAft>
                <a:spcPts val="0"/>
              </a:spcAft>
              <a:buClr>
                <a:schemeClr val="dk1"/>
              </a:buClr>
              <a:buSzPts val="1280"/>
              <a:buChar char="▪"/>
              <a:defRPr sz="1600"/>
            </a:lvl4pPr>
            <a:lvl5pPr marL="2286000" lvl="4" indent="-299720" algn="l">
              <a:lnSpc>
                <a:spcPct val="90000"/>
              </a:lnSpc>
              <a:spcBef>
                <a:spcPts val="800"/>
              </a:spcBef>
              <a:spcAft>
                <a:spcPts val="0"/>
              </a:spcAft>
              <a:buClr>
                <a:schemeClr val="dk1"/>
              </a:buClr>
              <a:buSzPts val="1120"/>
              <a:buChar char="▪"/>
              <a:defRPr sz="1400"/>
            </a:lvl5pPr>
            <a:lvl6pPr marL="2743200" lvl="5" indent="-299720" algn="l">
              <a:lnSpc>
                <a:spcPct val="90000"/>
              </a:lnSpc>
              <a:spcBef>
                <a:spcPts val="800"/>
              </a:spcBef>
              <a:spcAft>
                <a:spcPts val="0"/>
              </a:spcAft>
              <a:buClr>
                <a:schemeClr val="dk1"/>
              </a:buClr>
              <a:buSzPts val="1120"/>
              <a:buChar char="▪"/>
              <a:defRPr sz="1400"/>
            </a:lvl6pPr>
            <a:lvl7pPr marL="3200400" lvl="6" indent="-299720" algn="l">
              <a:lnSpc>
                <a:spcPct val="90000"/>
              </a:lnSpc>
              <a:spcBef>
                <a:spcPts val="800"/>
              </a:spcBef>
              <a:spcAft>
                <a:spcPts val="0"/>
              </a:spcAft>
              <a:buClr>
                <a:schemeClr val="dk1"/>
              </a:buClr>
              <a:buSzPts val="1120"/>
              <a:buChar char="▪"/>
              <a:defRPr sz="1400"/>
            </a:lvl7pPr>
            <a:lvl8pPr marL="3657600" lvl="7" indent="-299720" algn="l">
              <a:lnSpc>
                <a:spcPct val="90000"/>
              </a:lnSpc>
              <a:spcBef>
                <a:spcPts val="800"/>
              </a:spcBef>
              <a:spcAft>
                <a:spcPts val="0"/>
              </a:spcAft>
              <a:buClr>
                <a:schemeClr val="dk1"/>
              </a:buClr>
              <a:buSzPts val="1120"/>
              <a:buChar char="▪"/>
              <a:defRPr sz="1400"/>
            </a:lvl8pPr>
            <a:lvl9pPr marL="4114800" lvl="8" indent="-299720" algn="l">
              <a:lnSpc>
                <a:spcPct val="90000"/>
              </a:lnSpc>
              <a:spcBef>
                <a:spcPts val="800"/>
              </a:spcBef>
              <a:spcAft>
                <a:spcPts val="0"/>
              </a:spcAft>
              <a:buClr>
                <a:schemeClr val="dk1"/>
              </a:buClr>
              <a:buSzPts val="1120"/>
              <a:buChar char="▪"/>
              <a:defRPr sz="1400"/>
            </a:lvl9pPr>
          </a:lstStyle>
          <a:p>
            <a:endParaRPr/>
          </a:p>
        </p:txBody>
      </p:sp>
      <p:sp>
        <p:nvSpPr>
          <p:cNvPr id="61" name="Google Shape;61;p23"/>
          <p:cNvSpPr txBox="1">
            <a:spLocks noGrp="1"/>
          </p:cNvSpPr>
          <p:nvPr>
            <p:ph type="body" idx="2"/>
          </p:nvPr>
        </p:nvSpPr>
        <p:spPr>
          <a:xfrm>
            <a:off x="8837614" y="4583187"/>
            <a:ext cx="2743200" cy="11318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120"/>
              <a:buNone/>
              <a:defRPr sz="1400"/>
            </a:lvl1pPr>
            <a:lvl2pPr marL="914400" lvl="1" indent="-228600" algn="l">
              <a:lnSpc>
                <a:spcPct val="90000"/>
              </a:lnSpc>
              <a:spcBef>
                <a:spcPts val="1000"/>
              </a:spcBef>
              <a:spcAft>
                <a:spcPts val="0"/>
              </a:spcAft>
              <a:buClr>
                <a:schemeClr val="dk1"/>
              </a:buClr>
              <a:buSzPts val="1120"/>
              <a:buNone/>
              <a:defRPr sz="1400"/>
            </a:lvl2pPr>
            <a:lvl3pPr marL="1371600" lvl="2" indent="-228600" algn="l">
              <a:lnSpc>
                <a:spcPct val="90000"/>
              </a:lnSpc>
              <a:spcBef>
                <a:spcPts val="800"/>
              </a:spcBef>
              <a:spcAft>
                <a:spcPts val="0"/>
              </a:spcAft>
              <a:buClr>
                <a:schemeClr val="dk1"/>
              </a:buClr>
              <a:buSzPts val="960"/>
              <a:buNone/>
              <a:defRPr sz="1200"/>
            </a:lvl3pPr>
            <a:lvl4pPr marL="1828800" lvl="3" indent="-228600" algn="l">
              <a:lnSpc>
                <a:spcPct val="90000"/>
              </a:lnSpc>
              <a:spcBef>
                <a:spcPts val="800"/>
              </a:spcBef>
              <a:spcAft>
                <a:spcPts val="0"/>
              </a:spcAft>
              <a:buClr>
                <a:schemeClr val="dk1"/>
              </a:buClr>
              <a:buSzPts val="800"/>
              <a:buNone/>
              <a:defRPr sz="1000"/>
            </a:lvl4pPr>
            <a:lvl5pPr marL="2286000" lvl="4" indent="-228600" algn="l">
              <a:lnSpc>
                <a:spcPct val="90000"/>
              </a:lnSpc>
              <a:spcBef>
                <a:spcPts val="800"/>
              </a:spcBef>
              <a:spcAft>
                <a:spcPts val="0"/>
              </a:spcAft>
              <a:buClr>
                <a:schemeClr val="dk1"/>
              </a:buClr>
              <a:buSzPts val="800"/>
              <a:buNone/>
              <a:defRPr sz="1000"/>
            </a:lvl5pPr>
            <a:lvl6pPr marL="2743200" lvl="5" indent="-228600" algn="l">
              <a:lnSpc>
                <a:spcPct val="90000"/>
              </a:lnSpc>
              <a:spcBef>
                <a:spcPts val="800"/>
              </a:spcBef>
              <a:spcAft>
                <a:spcPts val="0"/>
              </a:spcAft>
              <a:buClr>
                <a:schemeClr val="dk1"/>
              </a:buClr>
              <a:buSzPts val="800"/>
              <a:buNone/>
              <a:defRPr sz="1000"/>
            </a:lvl6pPr>
            <a:lvl7pPr marL="3200400" lvl="6" indent="-228600" algn="l">
              <a:lnSpc>
                <a:spcPct val="90000"/>
              </a:lnSpc>
              <a:spcBef>
                <a:spcPts val="800"/>
              </a:spcBef>
              <a:spcAft>
                <a:spcPts val="0"/>
              </a:spcAft>
              <a:buClr>
                <a:schemeClr val="dk1"/>
              </a:buClr>
              <a:buSzPts val="800"/>
              <a:buNone/>
              <a:defRPr sz="1000"/>
            </a:lvl7pPr>
            <a:lvl8pPr marL="3657600" lvl="7" indent="-228600" algn="l">
              <a:lnSpc>
                <a:spcPct val="90000"/>
              </a:lnSpc>
              <a:spcBef>
                <a:spcPts val="800"/>
              </a:spcBef>
              <a:spcAft>
                <a:spcPts val="0"/>
              </a:spcAft>
              <a:buClr>
                <a:schemeClr val="dk1"/>
              </a:buClr>
              <a:buSzPts val="800"/>
              <a:buNone/>
              <a:defRPr sz="1000"/>
            </a:lvl8pPr>
            <a:lvl9pPr marL="4114800" lvl="8" indent="-228600" algn="l">
              <a:lnSpc>
                <a:spcPct val="90000"/>
              </a:lnSpc>
              <a:spcBef>
                <a:spcPts val="800"/>
              </a:spcBef>
              <a:spcAft>
                <a:spcPts val="0"/>
              </a:spcAft>
              <a:buClr>
                <a:schemeClr val="dk1"/>
              </a:buClr>
              <a:buSzPts val="800"/>
              <a:buNone/>
              <a:defRPr sz="1000"/>
            </a:lvl9pPr>
          </a:lstStyle>
          <a:p>
            <a:endParaRPr/>
          </a:p>
        </p:txBody>
      </p:sp>
      <p:sp>
        <p:nvSpPr>
          <p:cNvPr id="62" name="Google Shape;62;p23"/>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3"/>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3"/>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blipFill>
          <a:blip r:embed="rId2">
            <a:alphaModFix/>
          </a:blip>
          <a:stretch>
            <a:fillRect/>
          </a:stretch>
        </a:blipFill>
        <a:effectLst/>
      </p:bgPr>
    </p:bg>
    <p:spTree>
      <p:nvGrpSpPr>
        <p:cNvPr id="1" name="Shape 65"/>
        <p:cNvGrpSpPr/>
        <p:nvPr/>
      </p:nvGrpSpPr>
      <p:grpSpPr>
        <a:xfrm>
          <a:off x="0" y="0"/>
          <a:ext cx="0" cy="0"/>
          <a:chOff x="0" y="0"/>
          <a:chExt cx="0" cy="0"/>
        </a:xfrm>
      </p:grpSpPr>
      <p:sp>
        <p:nvSpPr>
          <p:cNvPr id="66" name="Google Shape;66;p24"/>
          <p:cNvSpPr txBox="1">
            <a:spLocks noGrp="1"/>
          </p:cNvSpPr>
          <p:nvPr>
            <p:ph type="title"/>
          </p:nvPr>
        </p:nvSpPr>
        <p:spPr>
          <a:xfrm>
            <a:off x="8837612" y="2277477"/>
            <a:ext cx="2743201" cy="232217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2600"/>
              <a:buFont typeface="Arial"/>
              <a:buNone/>
              <a:defRPr sz="2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4"/>
          <p:cNvSpPr/>
          <p:nvPr/>
        </p:nvSpPr>
        <p:spPr>
          <a:xfrm>
            <a:off x="1293812" y="533400"/>
            <a:ext cx="6858001" cy="4800600"/>
          </a:xfrm>
          <a:prstGeom prst="roundRect">
            <a:avLst>
              <a:gd name="adj" fmla="val 4409"/>
            </a:avLst>
          </a:prstGeom>
          <a:solidFill>
            <a:schemeClr val="lt1"/>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8" name="Google Shape;68;p24" descr="An empty placeholder to add an image. Click on the placeholder and select the image that you wish to add."/>
          <p:cNvSpPr>
            <a:spLocks noGrp="1"/>
          </p:cNvSpPr>
          <p:nvPr>
            <p:ph type="pic" idx="2"/>
          </p:nvPr>
        </p:nvSpPr>
        <p:spPr>
          <a:xfrm>
            <a:off x="1408112" y="647700"/>
            <a:ext cx="6629400" cy="4572000"/>
          </a:xfrm>
          <a:prstGeom prst="roundRect">
            <a:avLst>
              <a:gd name="adj" fmla="val 3725"/>
            </a:avLst>
          </a:prstGeom>
          <a:noFill/>
          <a:ln>
            <a:noFill/>
          </a:ln>
        </p:spPr>
      </p:sp>
      <p:sp>
        <p:nvSpPr>
          <p:cNvPr id="69" name="Google Shape;69;p24"/>
          <p:cNvSpPr txBox="1">
            <a:spLocks noGrp="1"/>
          </p:cNvSpPr>
          <p:nvPr>
            <p:ph type="body" idx="1"/>
          </p:nvPr>
        </p:nvSpPr>
        <p:spPr>
          <a:xfrm>
            <a:off x="8837614" y="4583187"/>
            <a:ext cx="2743200" cy="11318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120"/>
              <a:buNone/>
              <a:defRPr sz="1400"/>
            </a:lvl1pPr>
            <a:lvl2pPr marL="914400" lvl="1" indent="-228600" algn="l">
              <a:lnSpc>
                <a:spcPct val="90000"/>
              </a:lnSpc>
              <a:spcBef>
                <a:spcPts val="1000"/>
              </a:spcBef>
              <a:spcAft>
                <a:spcPts val="0"/>
              </a:spcAft>
              <a:buClr>
                <a:schemeClr val="dk1"/>
              </a:buClr>
              <a:buSzPts val="1120"/>
              <a:buNone/>
              <a:defRPr sz="1400"/>
            </a:lvl2pPr>
            <a:lvl3pPr marL="1371600" lvl="2" indent="-228600" algn="l">
              <a:lnSpc>
                <a:spcPct val="90000"/>
              </a:lnSpc>
              <a:spcBef>
                <a:spcPts val="800"/>
              </a:spcBef>
              <a:spcAft>
                <a:spcPts val="0"/>
              </a:spcAft>
              <a:buClr>
                <a:schemeClr val="dk1"/>
              </a:buClr>
              <a:buSzPts val="960"/>
              <a:buNone/>
              <a:defRPr sz="1200"/>
            </a:lvl3pPr>
            <a:lvl4pPr marL="1828800" lvl="3" indent="-228600" algn="l">
              <a:lnSpc>
                <a:spcPct val="90000"/>
              </a:lnSpc>
              <a:spcBef>
                <a:spcPts val="800"/>
              </a:spcBef>
              <a:spcAft>
                <a:spcPts val="0"/>
              </a:spcAft>
              <a:buClr>
                <a:schemeClr val="dk1"/>
              </a:buClr>
              <a:buSzPts val="800"/>
              <a:buNone/>
              <a:defRPr sz="1000"/>
            </a:lvl4pPr>
            <a:lvl5pPr marL="2286000" lvl="4" indent="-228600" algn="l">
              <a:lnSpc>
                <a:spcPct val="90000"/>
              </a:lnSpc>
              <a:spcBef>
                <a:spcPts val="800"/>
              </a:spcBef>
              <a:spcAft>
                <a:spcPts val="0"/>
              </a:spcAft>
              <a:buClr>
                <a:schemeClr val="dk1"/>
              </a:buClr>
              <a:buSzPts val="800"/>
              <a:buNone/>
              <a:defRPr sz="1000"/>
            </a:lvl5pPr>
            <a:lvl6pPr marL="2743200" lvl="5" indent="-228600" algn="l">
              <a:lnSpc>
                <a:spcPct val="90000"/>
              </a:lnSpc>
              <a:spcBef>
                <a:spcPts val="800"/>
              </a:spcBef>
              <a:spcAft>
                <a:spcPts val="0"/>
              </a:spcAft>
              <a:buClr>
                <a:schemeClr val="dk1"/>
              </a:buClr>
              <a:buSzPts val="800"/>
              <a:buNone/>
              <a:defRPr sz="1000"/>
            </a:lvl6pPr>
            <a:lvl7pPr marL="3200400" lvl="6" indent="-228600" algn="l">
              <a:lnSpc>
                <a:spcPct val="90000"/>
              </a:lnSpc>
              <a:spcBef>
                <a:spcPts val="800"/>
              </a:spcBef>
              <a:spcAft>
                <a:spcPts val="0"/>
              </a:spcAft>
              <a:buClr>
                <a:schemeClr val="dk1"/>
              </a:buClr>
              <a:buSzPts val="800"/>
              <a:buNone/>
              <a:defRPr sz="1000"/>
            </a:lvl7pPr>
            <a:lvl8pPr marL="3657600" lvl="7" indent="-228600" algn="l">
              <a:lnSpc>
                <a:spcPct val="90000"/>
              </a:lnSpc>
              <a:spcBef>
                <a:spcPts val="800"/>
              </a:spcBef>
              <a:spcAft>
                <a:spcPts val="0"/>
              </a:spcAft>
              <a:buClr>
                <a:schemeClr val="dk1"/>
              </a:buClr>
              <a:buSzPts val="800"/>
              <a:buNone/>
              <a:defRPr sz="1000"/>
            </a:lvl8pPr>
            <a:lvl9pPr marL="4114800" lvl="8" indent="-228600" algn="l">
              <a:lnSpc>
                <a:spcPct val="90000"/>
              </a:lnSpc>
              <a:spcBef>
                <a:spcPts val="800"/>
              </a:spcBef>
              <a:spcAft>
                <a:spcPts val="0"/>
              </a:spcAft>
              <a:buClr>
                <a:schemeClr val="dk1"/>
              </a:buClr>
              <a:buSzPts val="800"/>
              <a:buNone/>
              <a:defRPr sz="1000"/>
            </a:lvl9pPr>
          </a:lstStyle>
          <a:p>
            <a:endParaRPr/>
          </a:p>
        </p:txBody>
      </p:sp>
      <p:sp>
        <p:nvSpPr>
          <p:cNvPr id="70" name="Google Shape;70;p24"/>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4"/>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4"/>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dk1"/>
              </a:buClr>
              <a:buSzPts val="3400"/>
              <a:buFont typeface="Arial"/>
              <a:buNone/>
              <a:defRPr sz="3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5"/>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90000"/>
              </a:lnSpc>
              <a:spcBef>
                <a:spcPts val="1800"/>
              </a:spcBef>
              <a:spcAft>
                <a:spcPts val="0"/>
              </a:spcAft>
              <a:buClr>
                <a:schemeClr val="dk1"/>
              </a:buClr>
              <a:buSzPts val="1600"/>
              <a:buFont typeface="Noto Sans Symbols"/>
              <a:buChar char="▪"/>
              <a:defRPr sz="2000" b="0" i="0" u="none" strike="noStrike" cap="none">
                <a:solidFill>
                  <a:schemeClr val="dk1"/>
                </a:solidFill>
                <a:latin typeface="Arial"/>
                <a:ea typeface="Arial"/>
                <a:cs typeface="Arial"/>
                <a:sym typeface="Arial"/>
              </a:defRPr>
            </a:lvl1pPr>
            <a:lvl2pPr marL="914400" marR="0" lvl="1" indent="-320040" algn="l" rtl="0">
              <a:lnSpc>
                <a:spcPct val="90000"/>
              </a:lnSpc>
              <a:spcBef>
                <a:spcPts val="1000"/>
              </a:spcBef>
              <a:spcAft>
                <a:spcPts val="0"/>
              </a:spcAft>
              <a:buClr>
                <a:schemeClr val="dk1"/>
              </a:buClr>
              <a:buSzPts val="1440"/>
              <a:buFont typeface="Noto Sans Symbols"/>
              <a:buChar char="▪"/>
              <a:defRPr sz="1800" b="0" i="0" u="none" strike="noStrike" cap="none">
                <a:solidFill>
                  <a:schemeClr val="dk1"/>
                </a:solidFill>
                <a:latin typeface="Arial"/>
                <a:ea typeface="Arial"/>
                <a:cs typeface="Arial"/>
                <a:sym typeface="Arial"/>
              </a:defRPr>
            </a:lvl2pPr>
            <a:lvl3pPr marL="1371600" marR="0" lvl="2" indent="-309880" algn="l" rtl="0">
              <a:lnSpc>
                <a:spcPct val="90000"/>
              </a:lnSpc>
              <a:spcBef>
                <a:spcPts val="800"/>
              </a:spcBef>
              <a:spcAft>
                <a:spcPts val="0"/>
              </a:spcAft>
              <a:buClr>
                <a:schemeClr val="dk1"/>
              </a:buClr>
              <a:buSzPts val="1280"/>
              <a:buFont typeface="Noto Sans Symbols"/>
              <a:buChar char="▪"/>
              <a:defRPr sz="1600" b="0" i="0" u="none" strike="noStrike" cap="none">
                <a:solidFill>
                  <a:schemeClr val="dk1"/>
                </a:solidFill>
                <a:latin typeface="Arial"/>
                <a:ea typeface="Arial"/>
                <a:cs typeface="Arial"/>
                <a:sym typeface="Arial"/>
              </a:defRPr>
            </a:lvl3pPr>
            <a:lvl4pPr marL="1828800" marR="0" lvl="3" indent="-299719"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4pPr>
            <a:lvl5pPr marL="2286000" marR="0" lvl="4"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5pPr>
            <a:lvl6pPr marL="2743200" marR="0" lvl="5"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6pPr>
            <a:lvl7pPr marL="3200400" marR="0" lvl="6"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7pPr>
            <a:lvl8pPr marL="3657600" marR="0" lvl="7"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8pPr>
            <a:lvl9pPr marL="4114800" marR="0" lvl="8"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9pPr>
          </a:lstStyle>
          <a:p>
            <a:endParaRPr/>
          </a:p>
        </p:txBody>
      </p:sp>
      <p:sp>
        <p:nvSpPr>
          <p:cNvPr id="12" name="Google Shape;12;p15"/>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5"/>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5"/>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100" b="1" i="0" u="none" strike="noStrike" cap="none">
                <a:solidFill>
                  <a:srgbClr val="AB3C19"/>
                </a:solidFill>
                <a:latin typeface="Arial"/>
                <a:ea typeface="Arial"/>
                <a:cs typeface="Arial"/>
                <a:sym typeface="Arial"/>
              </a:defRPr>
            </a:lvl1pPr>
            <a:lvl2pPr marL="0" marR="0" lvl="1" indent="0" algn="ctr" rtl="0">
              <a:spcBef>
                <a:spcPts val="0"/>
              </a:spcBef>
              <a:buNone/>
              <a:defRPr sz="1100" b="1" i="0" u="none" strike="noStrike" cap="none">
                <a:solidFill>
                  <a:srgbClr val="AB3C19"/>
                </a:solidFill>
                <a:latin typeface="Arial"/>
                <a:ea typeface="Arial"/>
                <a:cs typeface="Arial"/>
                <a:sym typeface="Arial"/>
              </a:defRPr>
            </a:lvl2pPr>
            <a:lvl3pPr marL="0" marR="0" lvl="2" indent="0" algn="ctr" rtl="0">
              <a:spcBef>
                <a:spcPts val="0"/>
              </a:spcBef>
              <a:buNone/>
              <a:defRPr sz="1100" b="1" i="0" u="none" strike="noStrike" cap="none">
                <a:solidFill>
                  <a:srgbClr val="AB3C19"/>
                </a:solidFill>
                <a:latin typeface="Arial"/>
                <a:ea typeface="Arial"/>
                <a:cs typeface="Arial"/>
                <a:sym typeface="Arial"/>
              </a:defRPr>
            </a:lvl3pPr>
            <a:lvl4pPr marL="0" marR="0" lvl="3" indent="0" algn="ctr" rtl="0">
              <a:spcBef>
                <a:spcPts val="0"/>
              </a:spcBef>
              <a:buNone/>
              <a:defRPr sz="1100" b="1" i="0" u="none" strike="noStrike" cap="none">
                <a:solidFill>
                  <a:srgbClr val="AB3C19"/>
                </a:solidFill>
                <a:latin typeface="Arial"/>
                <a:ea typeface="Arial"/>
                <a:cs typeface="Arial"/>
                <a:sym typeface="Arial"/>
              </a:defRPr>
            </a:lvl4pPr>
            <a:lvl5pPr marL="0" marR="0" lvl="4" indent="0" algn="ctr" rtl="0">
              <a:spcBef>
                <a:spcPts val="0"/>
              </a:spcBef>
              <a:buNone/>
              <a:defRPr sz="1100" b="1" i="0" u="none" strike="noStrike" cap="none">
                <a:solidFill>
                  <a:srgbClr val="AB3C19"/>
                </a:solidFill>
                <a:latin typeface="Arial"/>
                <a:ea typeface="Arial"/>
                <a:cs typeface="Arial"/>
                <a:sym typeface="Arial"/>
              </a:defRPr>
            </a:lvl5pPr>
            <a:lvl6pPr marL="0" marR="0" lvl="5" indent="0" algn="ctr" rtl="0">
              <a:spcBef>
                <a:spcPts val="0"/>
              </a:spcBef>
              <a:buNone/>
              <a:defRPr sz="1100" b="1" i="0" u="none" strike="noStrike" cap="none">
                <a:solidFill>
                  <a:srgbClr val="AB3C19"/>
                </a:solidFill>
                <a:latin typeface="Arial"/>
                <a:ea typeface="Arial"/>
                <a:cs typeface="Arial"/>
                <a:sym typeface="Arial"/>
              </a:defRPr>
            </a:lvl6pPr>
            <a:lvl7pPr marL="0" marR="0" lvl="6" indent="0" algn="ctr" rtl="0">
              <a:spcBef>
                <a:spcPts val="0"/>
              </a:spcBef>
              <a:buNone/>
              <a:defRPr sz="1100" b="1" i="0" u="none" strike="noStrike" cap="none">
                <a:solidFill>
                  <a:srgbClr val="AB3C19"/>
                </a:solidFill>
                <a:latin typeface="Arial"/>
                <a:ea typeface="Arial"/>
                <a:cs typeface="Arial"/>
                <a:sym typeface="Arial"/>
              </a:defRPr>
            </a:lvl7pPr>
            <a:lvl8pPr marL="0" marR="0" lvl="7" indent="0" algn="ctr" rtl="0">
              <a:spcBef>
                <a:spcPts val="0"/>
              </a:spcBef>
              <a:buNone/>
              <a:defRPr sz="1100" b="1" i="0" u="none" strike="noStrike" cap="none">
                <a:solidFill>
                  <a:srgbClr val="AB3C19"/>
                </a:solidFill>
                <a:latin typeface="Arial"/>
                <a:ea typeface="Arial"/>
                <a:cs typeface="Arial"/>
                <a:sym typeface="Arial"/>
              </a:defRPr>
            </a:lvl8pPr>
            <a:lvl9pPr marL="0" marR="0" lvl="8" indent="0" algn="ctr" rtl="0">
              <a:spcBef>
                <a:spcPts val="0"/>
              </a:spcBef>
              <a:buNone/>
              <a:defRPr sz="1100" b="1" i="0" u="none" strike="noStrike" cap="none">
                <a:solidFill>
                  <a:srgbClr val="AB3C19"/>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9.jpg"/><Relationship Id="rId4" Type="http://schemas.openxmlformats.org/officeDocument/2006/relationships/hyperlink" Target="about:blank"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
          <p:cNvSpPr txBox="1">
            <a:spLocks noGrp="1"/>
          </p:cNvSpPr>
          <p:nvPr>
            <p:ph type="ctrTitle"/>
          </p:nvPr>
        </p:nvSpPr>
        <p:spPr>
          <a:xfrm>
            <a:off x="224250" y="242925"/>
            <a:ext cx="9380700" cy="1943400"/>
          </a:xfrm>
          <a:prstGeom prst="rect">
            <a:avLst/>
          </a:prstGeom>
          <a:noFill/>
          <a:ln>
            <a:noFill/>
          </a:ln>
        </p:spPr>
        <p:txBody>
          <a:bodyPr spcFirstLastPara="1" wrap="square" lIns="91425" tIns="45700" rIns="91425" bIns="45700" anchor="b" anchorCtr="0">
            <a:noAutofit/>
          </a:bodyPr>
          <a:lstStyle/>
          <a:p>
            <a:pPr marL="0" lvl="0" indent="0" algn="l" rtl="0">
              <a:lnSpc>
                <a:spcPct val="80000"/>
              </a:lnSpc>
              <a:spcBef>
                <a:spcPts val="0"/>
              </a:spcBef>
              <a:spcAft>
                <a:spcPts val="0"/>
              </a:spcAft>
              <a:buClr>
                <a:schemeClr val="dk1"/>
              </a:buClr>
              <a:buSzPts val="6480"/>
              <a:buFont typeface="Arial"/>
              <a:buNone/>
            </a:pPr>
            <a:r>
              <a:rPr lang="en-US" sz="6480" b="1" dirty="0">
                <a:latin typeface="Comic Sans MS"/>
                <a:ea typeface="Comic Sans MS"/>
                <a:cs typeface="Comic Sans MS"/>
                <a:sym typeface="Comic Sans MS"/>
              </a:rPr>
              <a:t>Working with Survivors of Trauma </a:t>
            </a:r>
            <a:endParaRPr sz="5400" b="1" dirty="0">
              <a:latin typeface="Comic Sans MS"/>
              <a:ea typeface="Comic Sans MS"/>
              <a:cs typeface="Comic Sans MS"/>
              <a:sym typeface="Comic Sans MS"/>
            </a:endParaRPr>
          </a:p>
        </p:txBody>
      </p:sp>
      <p:sp>
        <p:nvSpPr>
          <p:cNvPr id="91" name="Google Shape;91;p1"/>
          <p:cNvSpPr txBox="1">
            <a:spLocks noGrp="1"/>
          </p:cNvSpPr>
          <p:nvPr>
            <p:ph type="subTitle" idx="1"/>
          </p:nvPr>
        </p:nvSpPr>
        <p:spPr>
          <a:xfrm>
            <a:off x="541925" y="2186325"/>
            <a:ext cx="8559300" cy="4671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2"/>
              </a:buClr>
              <a:buSzPts val="1920"/>
              <a:buNone/>
            </a:pPr>
            <a:endParaRPr dirty="0"/>
          </a:p>
          <a:p>
            <a:pPr marL="0" lvl="0" indent="0" algn="l" rtl="0">
              <a:lnSpc>
                <a:spcPct val="120000"/>
              </a:lnSpc>
              <a:spcBef>
                <a:spcPts val="0"/>
              </a:spcBef>
              <a:spcAft>
                <a:spcPts val="0"/>
              </a:spcAft>
              <a:buClr>
                <a:schemeClr val="accent2"/>
              </a:buClr>
              <a:buSzPts val="2400"/>
              <a:buNone/>
            </a:pPr>
            <a:r>
              <a:rPr lang="en-US" sz="1987" dirty="0" smtClean="0">
                <a:latin typeface="Comic Sans MS"/>
                <a:ea typeface="Comic Sans MS"/>
                <a:cs typeface="Comic Sans MS"/>
                <a:sym typeface="Comic Sans MS"/>
              </a:rPr>
              <a:t>Jesse </a:t>
            </a:r>
            <a:r>
              <a:rPr lang="en-US" sz="1987" dirty="0" err="1" smtClean="0">
                <a:latin typeface="Comic Sans MS"/>
                <a:ea typeface="Comic Sans MS"/>
                <a:cs typeface="Comic Sans MS"/>
                <a:sym typeface="Comic Sans MS"/>
              </a:rPr>
              <a:t>Baleto</a:t>
            </a:r>
            <a:r>
              <a:rPr lang="en-US" sz="1987" dirty="0" smtClean="0">
                <a:latin typeface="Comic Sans MS"/>
                <a:ea typeface="Comic Sans MS"/>
                <a:cs typeface="Comic Sans MS"/>
                <a:sym typeface="Comic Sans MS"/>
              </a:rPr>
              <a:t>, MSW, LPC, RPT, Department of</a:t>
            </a:r>
            <a:r>
              <a:rPr lang="en-US" sz="1987" dirty="0">
                <a:latin typeface="Comic Sans MS"/>
                <a:ea typeface="Comic Sans MS"/>
                <a:cs typeface="Comic Sans MS"/>
                <a:sym typeface="Comic Sans MS"/>
              </a:rPr>
              <a:t> </a:t>
            </a:r>
            <a:r>
              <a:rPr lang="en-US" sz="1987" dirty="0" smtClean="0">
                <a:latin typeface="Comic Sans MS"/>
                <a:ea typeface="Comic Sans MS"/>
                <a:cs typeface="Comic Sans MS"/>
                <a:sym typeface="Comic Sans MS"/>
              </a:rPr>
              <a:t>Education</a:t>
            </a:r>
            <a:r>
              <a:rPr lang="en-US" sz="1987" dirty="0">
                <a:latin typeface="Comic Sans MS"/>
                <a:ea typeface="Comic Sans MS"/>
                <a:cs typeface="Comic Sans MS"/>
                <a:sym typeface="Comic Sans MS"/>
              </a:rPr>
              <a:t>, Student Support Services, School Psychologist </a:t>
            </a:r>
            <a:endParaRPr sz="1987" dirty="0">
              <a:latin typeface="Comic Sans MS"/>
              <a:ea typeface="Comic Sans MS"/>
              <a:cs typeface="Comic Sans MS"/>
              <a:sym typeface="Comic Sans MS"/>
            </a:endParaRPr>
          </a:p>
          <a:p>
            <a:pPr marL="0" lvl="0" indent="0" algn="l" rtl="0">
              <a:lnSpc>
                <a:spcPct val="120000"/>
              </a:lnSpc>
              <a:spcBef>
                <a:spcPts val="0"/>
              </a:spcBef>
              <a:spcAft>
                <a:spcPts val="0"/>
              </a:spcAft>
              <a:buClr>
                <a:schemeClr val="accent2"/>
              </a:buClr>
              <a:buSzPts val="2400"/>
              <a:buNone/>
            </a:pPr>
            <a:endParaRPr dirty="0">
              <a:latin typeface="Comic Sans MS"/>
              <a:ea typeface="Comic Sans MS"/>
              <a:cs typeface="Comic Sans MS"/>
              <a:sym typeface="Comic Sans MS"/>
            </a:endParaRPr>
          </a:p>
          <a:p>
            <a:pPr marL="0" lvl="0" indent="0" algn="l" rtl="0">
              <a:lnSpc>
                <a:spcPct val="120000"/>
              </a:lnSpc>
              <a:spcBef>
                <a:spcPts val="0"/>
              </a:spcBef>
              <a:spcAft>
                <a:spcPts val="0"/>
              </a:spcAft>
              <a:buClr>
                <a:schemeClr val="accent2"/>
              </a:buClr>
              <a:buSzPts val="2400"/>
              <a:buNone/>
            </a:pPr>
            <a:r>
              <a:rPr lang="en-US" dirty="0">
                <a:latin typeface="Comic Sans MS"/>
                <a:ea typeface="Comic Sans MS"/>
                <a:cs typeface="Comic Sans MS"/>
                <a:sym typeface="Comic Sans MS"/>
              </a:rPr>
              <a:t>T</a:t>
            </a:r>
            <a:r>
              <a:rPr lang="en-US" sz="1900" dirty="0">
                <a:latin typeface="Comic Sans MS"/>
                <a:ea typeface="Comic Sans MS"/>
                <a:cs typeface="Comic Sans MS"/>
                <a:sym typeface="Comic Sans MS"/>
              </a:rPr>
              <a:t>uesday, June </a:t>
            </a:r>
            <a:r>
              <a:rPr lang="en-US" sz="1900" dirty="0" smtClean="0">
                <a:latin typeface="Comic Sans MS"/>
                <a:ea typeface="Comic Sans MS"/>
                <a:cs typeface="Comic Sans MS"/>
                <a:sym typeface="Comic Sans MS"/>
              </a:rPr>
              <a:t>28, </a:t>
            </a:r>
            <a:r>
              <a:rPr lang="en-US" sz="1900" dirty="0">
                <a:latin typeface="Comic Sans MS"/>
                <a:ea typeface="Comic Sans MS"/>
                <a:cs typeface="Comic Sans MS"/>
                <a:sym typeface="Comic Sans MS"/>
              </a:rPr>
              <a:t>2022</a:t>
            </a:r>
            <a:endParaRPr sz="1300" dirty="0">
              <a:latin typeface="Comic Sans MS"/>
              <a:ea typeface="Comic Sans MS"/>
              <a:cs typeface="Comic Sans MS"/>
              <a:sym typeface="Comic Sans MS"/>
            </a:endParaRPr>
          </a:p>
          <a:p>
            <a:pPr marL="0" lvl="0" indent="0" algn="l" rtl="0">
              <a:lnSpc>
                <a:spcPct val="120000"/>
              </a:lnSpc>
              <a:spcBef>
                <a:spcPts val="0"/>
              </a:spcBef>
              <a:spcAft>
                <a:spcPts val="0"/>
              </a:spcAft>
              <a:buClr>
                <a:schemeClr val="accent2"/>
              </a:buClr>
              <a:buSzPts val="2400"/>
              <a:buNone/>
            </a:pPr>
            <a:r>
              <a:rPr lang="en-US" sz="1900" dirty="0" smtClean="0">
                <a:latin typeface="Comic Sans MS"/>
                <a:ea typeface="Comic Sans MS"/>
                <a:cs typeface="Comic Sans MS"/>
                <a:sym typeface="Comic Sans MS"/>
              </a:rPr>
              <a:t> </a:t>
            </a:r>
            <a:r>
              <a:rPr lang="en-US" sz="1900" dirty="0" err="1">
                <a:latin typeface="Comic Sans MS"/>
                <a:ea typeface="Comic Sans MS"/>
                <a:cs typeface="Comic Sans MS"/>
                <a:sym typeface="Comic Sans MS"/>
              </a:rPr>
              <a:t>Tumon</a:t>
            </a:r>
            <a:r>
              <a:rPr lang="en-US" sz="1900" dirty="0">
                <a:latin typeface="Comic Sans MS"/>
                <a:ea typeface="Comic Sans MS"/>
                <a:cs typeface="Comic Sans MS"/>
                <a:sym typeface="Comic Sans MS"/>
              </a:rPr>
              <a:t>, Guam</a:t>
            </a:r>
            <a:endParaRPr sz="1900" dirty="0">
              <a:latin typeface="Comic Sans MS"/>
              <a:ea typeface="Comic Sans MS"/>
              <a:cs typeface="Comic Sans MS"/>
              <a:sym typeface="Comic Sans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0"/>
          <p:cNvSpPr txBox="1">
            <a:spLocks noGrp="1"/>
          </p:cNvSpPr>
          <p:nvPr>
            <p:ph type="title"/>
          </p:nvPr>
        </p:nvSpPr>
        <p:spPr>
          <a:xfrm>
            <a:off x="2147778" y="627321"/>
            <a:ext cx="9433038" cy="89313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200"/>
              <a:buFont typeface="Arial"/>
              <a:buNone/>
            </a:pPr>
            <a:r>
              <a:rPr lang="en-US" dirty="0" smtClean="0"/>
              <a:t>Activity: Small Group</a:t>
            </a:r>
            <a:endParaRPr sz="2400" dirty="0"/>
          </a:p>
        </p:txBody>
      </p:sp>
      <p:sp>
        <p:nvSpPr>
          <p:cNvPr id="158" name="Google Shape;158;p10"/>
          <p:cNvSpPr txBox="1">
            <a:spLocks noGrp="1"/>
          </p:cNvSpPr>
          <p:nvPr>
            <p:ph type="body" idx="1"/>
          </p:nvPr>
        </p:nvSpPr>
        <p:spPr>
          <a:xfrm>
            <a:off x="1778203" y="1679945"/>
            <a:ext cx="8635593" cy="2711302"/>
          </a:xfrm>
          <a:prstGeom prst="rect">
            <a:avLst/>
          </a:prstGeom>
          <a:noFill/>
          <a:ln>
            <a:noFill/>
          </a:ln>
        </p:spPr>
        <p:txBody>
          <a:bodyPr spcFirstLastPara="1" wrap="square" lIns="91425" tIns="45700" rIns="91425" bIns="45700" anchor="t" anchorCtr="0">
            <a:normAutofit/>
          </a:bodyPr>
          <a:lstStyle/>
          <a:p>
            <a:pPr marL="342900" lvl="0" indent="-342900" algn="l" rtl="0">
              <a:lnSpc>
                <a:spcPct val="90000"/>
              </a:lnSpc>
              <a:spcBef>
                <a:spcPts val="0"/>
              </a:spcBef>
              <a:spcAft>
                <a:spcPts val="0"/>
              </a:spcAft>
              <a:buClr>
                <a:schemeClr val="accent2"/>
              </a:buClr>
              <a:buSzPts val="1600"/>
              <a:buFont typeface="Arial" panose="020B0604020202020204" pitchFamily="34" charset="0"/>
              <a:buChar char="•"/>
            </a:pPr>
            <a:r>
              <a:rPr lang="en-US" sz="3200" dirty="0" smtClean="0">
                <a:latin typeface="Comic Sans MS" panose="030F0702030302020204" pitchFamily="66" charset="0"/>
              </a:rPr>
              <a:t>Identify two ways your organization is practicing trauma informed care?</a:t>
            </a:r>
          </a:p>
          <a:p>
            <a:pPr marL="342900" lvl="0" indent="-342900" algn="l" rtl="0">
              <a:lnSpc>
                <a:spcPct val="90000"/>
              </a:lnSpc>
              <a:spcBef>
                <a:spcPts val="0"/>
              </a:spcBef>
              <a:spcAft>
                <a:spcPts val="0"/>
              </a:spcAft>
              <a:buClr>
                <a:schemeClr val="accent2"/>
              </a:buClr>
              <a:buSzPts val="1600"/>
              <a:buFont typeface="Arial" panose="020B0604020202020204" pitchFamily="34" charset="0"/>
              <a:buChar char="•"/>
            </a:pPr>
            <a:endParaRPr lang="en-US" sz="3200" dirty="0">
              <a:latin typeface="Comic Sans MS" panose="030F0702030302020204" pitchFamily="66" charset="0"/>
            </a:endParaRPr>
          </a:p>
          <a:p>
            <a:pPr marL="342900" lvl="0" indent="-342900" algn="l" rtl="0">
              <a:lnSpc>
                <a:spcPct val="90000"/>
              </a:lnSpc>
              <a:spcBef>
                <a:spcPts val="0"/>
              </a:spcBef>
              <a:spcAft>
                <a:spcPts val="0"/>
              </a:spcAft>
              <a:buClr>
                <a:schemeClr val="accent2"/>
              </a:buClr>
              <a:buSzPts val="1600"/>
              <a:buFont typeface="Arial" panose="020B0604020202020204" pitchFamily="34" charset="0"/>
              <a:buChar char="•"/>
            </a:pPr>
            <a:r>
              <a:rPr lang="en-US" sz="3200" dirty="0" smtClean="0">
                <a:latin typeface="Comic Sans MS" panose="030F0702030302020204" pitchFamily="66" charset="0"/>
              </a:rPr>
              <a:t>Identify two ways that you are practicing trauma informed care as individual?</a:t>
            </a:r>
          </a:p>
          <a:p>
            <a:pPr marL="0" lvl="0" indent="0" algn="l" rtl="0">
              <a:lnSpc>
                <a:spcPct val="90000"/>
              </a:lnSpc>
              <a:spcBef>
                <a:spcPts val="0"/>
              </a:spcBef>
              <a:spcAft>
                <a:spcPts val="0"/>
              </a:spcAft>
              <a:buClr>
                <a:schemeClr val="accent2"/>
              </a:buClr>
              <a:buSzPts val="1600"/>
              <a:buNone/>
            </a:pPr>
            <a:endParaRPr lang="en-US" sz="3200" dirty="0">
              <a:latin typeface="Comic Sans MS" panose="030F0702030302020204" pitchFamily="66" charset="0"/>
            </a:endParaRPr>
          </a:p>
          <a:p>
            <a:pPr marL="0" lvl="0" indent="0" algn="l" rtl="0">
              <a:lnSpc>
                <a:spcPct val="90000"/>
              </a:lnSpc>
              <a:spcBef>
                <a:spcPts val="0"/>
              </a:spcBef>
              <a:spcAft>
                <a:spcPts val="0"/>
              </a:spcAft>
              <a:buClr>
                <a:schemeClr val="accent2"/>
              </a:buClr>
              <a:buSzPts val="1600"/>
              <a:buNone/>
            </a:pPr>
            <a:endParaRPr sz="3200" dirty="0">
              <a:latin typeface="Comic Sans MS" panose="030F0702030302020204" pitchFamily="66" charset="0"/>
            </a:endParaRPr>
          </a:p>
          <a:p>
            <a:pPr marL="0" lvl="0" indent="0" algn="l" rtl="0">
              <a:lnSpc>
                <a:spcPct val="90000"/>
              </a:lnSpc>
              <a:spcBef>
                <a:spcPts val="1800"/>
              </a:spcBef>
              <a:spcAft>
                <a:spcPts val="0"/>
              </a:spcAft>
              <a:buClr>
                <a:schemeClr val="accent2"/>
              </a:buClr>
              <a:buSzPts val="16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7"/>
          <p:cNvSpPr txBox="1">
            <a:spLocks noGrp="1"/>
          </p:cNvSpPr>
          <p:nvPr>
            <p:ph type="title"/>
          </p:nvPr>
        </p:nvSpPr>
        <p:spPr>
          <a:xfrm>
            <a:off x="504552" y="304800"/>
            <a:ext cx="11076300" cy="12003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US" sz="4100" dirty="0">
                <a:latin typeface="Comic Sans MS"/>
                <a:ea typeface="Comic Sans MS"/>
                <a:cs typeface="Comic Sans MS"/>
                <a:sym typeface="Comic Sans MS"/>
              </a:rPr>
              <a:t>       </a:t>
            </a:r>
            <a:r>
              <a:rPr lang="en-US" sz="4600" dirty="0">
                <a:latin typeface="Comic Sans MS"/>
                <a:ea typeface="Comic Sans MS"/>
                <a:cs typeface="Comic Sans MS"/>
                <a:sym typeface="Comic Sans MS"/>
              </a:rPr>
              <a:t>Benefits of Trauma-Informed Care</a:t>
            </a:r>
            <a:endParaRPr sz="4600" dirty="0">
              <a:latin typeface="Comic Sans MS"/>
              <a:ea typeface="Comic Sans MS"/>
              <a:cs typeface="Comic Sans MS"/>
              <a:sym typeface="Comic Sans MS"/>
            </a:endParaRPr>
          </a:p>
        </p:txBody>
      </p:sp>
      <p:sp>
        <p:nvSpPr>
          <p:cNvPr id="151" name="Google Shape;151;p7"/>
          <p:cNvSpPr txBox="1">
            <a:spLocks noGrp="1"/>
          </p:cNvSpPr>
          <p:nvPr>
            <p:ph type="body" idx="1"/>
          </p:nvPr>
        </p:nvSpPr>
        <p:spPr>
          <a:xfrm>
            <a:off x="2138639" y="1774568"/>
            <a:ext cx="9357000" cy="3472500"/>
          </a:xfrm>
          <a:prstGeom prst="rect">
            <a:avLst/>
          </a:prstGeom>
          <a:noFill/>
          <a:ln>
            <a:noFill/>
          </a:ln>
        </p:spPr>
        <p:txBody>
          <a:bodyPr spcFirstLastPara="1" wrap="square" lIns="91425" tIns="45700" rIns="91425" bIns="45700" anchor="t" anchorCtr="0">
            <a:noAutofit/>
          </a:bodyPr>
          <a:lstStyle/>
          <a:p>
            <a:pPr marL="274320" lvl="0" indent="-292100" algn="l" rtl="0">
              <a:lnSpc>
                <a:spcPct val="90000"/>
              </a:lnSpc>
              <a:spcBef>
                <a:spcPts val="0"/>
              </a:spcBef>
              <a:spcAft>
                <a:spcPts val="0"/>
              </a:spcAft>
              <a:buClr>
                <a:schemeClr val="dk1"/>
              </a:buClr>
              <a:buSzPts val="2600"/>
              <a:buFont typeface="Comic Sans MS"/>
              <a:buChar char="▪"/>
            </a:pPr>
            <a:r>
              <a:rPr lang="en-US" sz="3000" dirty="0">
                <a:latin typeface="Comic Sans MS"/>
                <a:ea typeface="Comic Sans MS"/>
                <a:cs typeface="Comic Sans MS"/>
                <a:sym typeface="Comic Sans MS"/>
              </a:rPr>
              <a:t>Encourages engagement </a:t>
            </a:r>
            <a:endParaRPr sz="3000" dirty="0">
              <a:latin typeface="Comic Sans MS"/>
              <a:ea typeface="Comic Sans MS"/>
              <a:cs typeface="Comic Sans MS"/>
              <a:sym typeface="Comic Sans MS"/>
            </a:endParaRPr>
          </a:p>
          <a:p>
            <a:pPr marL="274320" lvl="0" indent="-292100" algn="l" rtl="0">
              <a:lnSpc>
                <a:spcPct val="90000"/>
              </a:lnSpc>
              <a:spcBef>
                <a:spcPts val="1800"/>
              </a:spcBef>
              <a:spcAft>
                <a:spcPts val="0"/>
              </a:spcAft>
              <a:buClr>
                <a:schemeClr val="dk1"/>
              </a:buClr>
              <a:buSzPts val="2600"/>
              <a:buFont typeface="Comic Sans MS"/>
              <a:buChar char="▪"/>
            </a:pPr>
            <a:r>
              <a:rPr lang="en-US" sz="3000" dirty="0">
                <a:latin typeface="Comic Sans MS"/>
                <a:ea typeface="Comic Sans MS"/>
                <a:cs typeface="Comic Sans MS"/>
                <a:sym typeface="Comic Sans MS"/>
              </a:rPr>
              <a:t>Builds trust and healthy relationships </a:t>
            </a:r>
            <a:endParaRPr sz="3000" dirty="0">
              <a:latin typeface="Comic Sans MS"/>
              <a:ea typeface="Comic Sans MS"/>
              <a:cs typeface="Comic Sans MS"/>
              <a:sym typeface="Comic Sans MS"/>
            </a:endParaRPr>
          </a:p>
          <a:p>
            <a:pPr marL="274320" lvl="0" indent="-281940" algn="l" rtl="0">
              <a:lnSpc>
                <a:spcPct val="90000"/>
              </a:lnSpc>
              <a:spcBef>
                <a:spcPts val="1800"/>
              </a:spcBef>
              <a:spcAft>
                <a:spcPts val="0"/>
              </a:spcAft>
              <a:buSzPts val="2440"/>
              <a:buFont typeface="Comic Sans MS"/>
              <a:buChar char="▪"/>
            </a:pPr>
            <a:r>
              <a:rPr lang="en-US" sz="3000" dirty="0">
                <a:latin typeface="Comic Sans MS"/>
                <a:ea typeface="Comic Sans MS"/>
                <a:cs typeface="Comic Sans MS"/>
                <a:sym typeface="Comic Sans MS"/>
              </a:rPr>
              <a:t>It creates a safe environment</a:t>
            </a:r>
            <a:endParaRPr sz="3000" dirty="0">
              <a:latin typeface="Comic Sans MS"/>
              <a:ea typeface="Comic Sans MS"/>
              <a:cs typeface="Comic Sans MS"/>
              <a:sym typeface="Comic Sans MS"/>
            </a:endParaRPr>
          </a:p>
          <a:p>
            <a:pPr marL="274320" lvl="0" indent="-292100" algn="l" rtl="0">
              <a:lnSpc>
                <a:spcPct val="90000"/>
              </a:lnSpc>
              <a:spcBef>
                <a:spcPts val="1800"/>
              </a:spcBef>
              <a:spcAft>
                <a:spcPts val="0"/>
              </a:spcAft>
              <a:buClr>
                <a:schemeClr val="dk1"/>
              </a:buClr>
              <a:buSzPts val="2600"/>
              <a:buFont typeface="Comic Sans MS"/>
              <a:buChar char="▪"/>
            </a:pPr>
            <a:r>
              <a:rPr lang="en-US" sz="3000" dirty="0">
                <a:latin typeface="Comic Sans MS"/>
                <a:ea typeface="Comic Sans MS"/>
                <a:cs typeface="Comic Sans MS"/>
                <a:sym typeface="Comic Sans MS"/>
              </a:rPr>
              <a:t>Increases the ability to manage emotions </a:t>
            </a:r>
            <a:endParaRPr sz="3000" dirty="0">
              <a:latin typeface="Comic Sans MS"/>
              <a:ea typeface="Comic Sans MS"/>
              <a:cs typeface="Comic Sans MS"/>
              <a:sym typeface="Comic Sans MS"/>
            </a:endParaRPr>
          </a:p>
          <a:p>
            <a:pPr marL="274320" lvl="0" indent="-292100" algn="l" rtl="0">
              <a:lnSpc>
                <a:spcPct val="90000"/>
              </a:lnSpc>
              <a:spcBef>
                <a:spcPts val="1800"/>
              </a:spcBef>
              <a:spcAft>
                <a:spcPts val="0"/>
              </a:spcAft>
              <a:buClr>
                <a:schemeClr val="dk1"/>
              </a:buClr>
              <a:buSzPts val="2600"/>
              <a:buFont typeface="Comic Sans MS"/>
              <a:buChar char="▪"/>
            </a:pPr>
            <a:r>
              <a:rPr lang="en-US" sz="3000" dirty="0">
                <a:latin typeface="Comic Sans MS"/>
                <a:ea typeface="Comic Sans MS"/>
                <a:cs typeface="Comic Sans MS"/>
                <a:sym typeface="Comic Sans MS"/>
              </a:rPr>
              <a:t>Reduces stress</a:t>
            </a:r>
            <a:endParaRPr sz="3200" dirty="0">
              <a:latin typeface="Comic Sans MS"/>
              <a:ea typeface="Comic Sans MS"/>
              <a:cs typeface="Comic Sans MS"/>
              <a:sym typeface="Comic Sans MS"/>
            </a:endParaRPr>
          </a:p>
          <a:p>
            <a:pPr marL="274320" lvl="0" indent="0" algn="l" rtl="0">
              <a:lnSpc>
                <a:spcPct val="90000"/>
              </a:lnSpc>
              <a:spcBef>
                <a:spcPts val="1800"/>
              </a:spcBef>
              <a:spcAft>
                <a:spcPts val="0"/>
              </a:spcAft>
              <a:buNone/>
            </a:pPr>
            <a:endParaRPr sz="3000" dirty="0">
              <a:latin typeface="Comic Sans MS"/>
              <a:ea typeface="Comic Sans MS"/>
              <a:cs typeface="Comic Sans MS"/>
              <a:sym typeface="Comic Sans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3"/>
          <p:cNvSpPr txBox="1">
            <a:spLocks noGrp="1"/>
          </p:cNvSpPr>
          <p:nvPr>
            <p:ph type="title"/>
          </p:nvPr>
        </p:nvSpPr>
        <p:spPr>
          <a:xfrm>
            <a:off x="5180013" y="1600200"/>
            <a:ext cx="6400801" cy="248602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200"/>
              <a:buFont typeface="Arial"/>
              <a:buNone/>
            </a:pPr>
            <a:r>
              <a:rPr lang="en-US"/>
              <a:t>Questions?</a:t>
            </a:r>
            <a:endParaRPr/>
          </a:p>
        </p:txBody>
      </p:sp>
    </p:spTree>
    <p:extLst>
      <p:ext uri="{BB962C8B-B14F-4D97-AF65-F5344CB8AC3E}">
        <p14:creationId xmlns:p14="http://schemas.microsoft.com/office/powerpoint/2010/main" val="1675141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3"/>
          <p:cNvSpPr txBox="1">
            <a:spLocks noGrp="1"/>
          </p:cNvSpPr>
          <p:nvPr>
            <p:ph type="title"/>
          </p:nvPr>
        </p:nvSpPr>
        <p:spPr>
          <a:xfrm>
            <a:off x="5180013" y="1600200"/>
            <a:ext cx="6400801" cy="2486025"/>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dk1"/>
              </a:buClr>
              <a:buSzPts val="5200"/>
              <a:buFont typeface="Arial"/>
              <a:buNone/>
            </a:pPr>
            <a:r>
              <a:rPr lang="en-US" dirty="0" smtClean="0"/>
              <a:t>“Today, I will see the world with enthusiasm and curiosity.”</a:t>
            </a:r>
            <a:endParaRPr dirty="0"/>
          </a:p>
        </p:txBody>
      </p:sp>
    </p:spTree>
    <p:extLst>
      <p:ext uri="{BB962C8B-B14F-4D97-AF65-F5344CB8AC3E}">
        <p14:creationId xmlns:p14="http://schemas.microsoft.com/office/powerpoint/2010/main" val="721594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4"/>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US" dirty="0">
                <a:latin typeface="Comic Sans MS" panose="030F0702030302020204" pitchFamily="66" charset="0"/>
              </a:rPr>
              <a:t>References</a:t>
            </a:r>
            <a:endParaRPr dirty="0">
              <a:latin typeface="Comic Sans MS" panose="030F0702030302020204" pitchFamily="66" charset="0"/>
            </a:endParaRPr>
          </a:p>
        </p:txBody>
      </p:sp>
      <p:sp>
        <p:nvSpPr>
          <p:cNvPr id="169" name="Google Shape;169;p14"/>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p>
            <a:pPr marL="274320" lvl="0" indent="-228600">
              <a:spcBef>
                <a:spcPts val="0"/>
              </a:spcBef>
              <a:buSzPct val="80000"/>
            </a:pPr>
            <a:r>
              <a:rPr lang="en-US" dirty="0" smtClean="0"/>
              <a:t>Association of Play Therapy Conference. </a:t>
            </a:r>
            <a:r>
              <a:rPr lang="en-US" dirty="0"/>
              <a:t>(</a:t>
            </a:r>
            <a:r>
              <a:rPr lang="en-US" dirty="0" smtClean="0"/>
              <a:t>2019, </a:t>
            </a:r>
            <a:r>
              <a:rPr lang="en-US" dirty="0"/>
              <a:t>January 24). What is Trauma-Informed Care? </a:t>
            </a:r>
            <a:r>
              <a:rPr lang="en-US" dirty="0" smtClean="0"/>
              <a:t>[</a:t>
            </a:r>
            <a:r>
              <a:rPr lang="en-US" dirty="0"/>
              <a:t>Video file]. Retrieved from </a:t>
            </a:r>
            <a:r>
              <a:rPr lang="en-US" dirty="0" smtClean="0"/>
              <a:t>https</a:t>
            </a:r>
            <a:r>
              <a:rPr lang="en-US" dirty="0"/>
              <a:t>://www.youtube.com/watch?v=fWken5DsJcw</a:t>
            </a:r>
            <a:endParaRPr lang="en-US" dirty="0" smtClean="0"/>
          </a:p>
          <a:p>
            <a:pPr marL="45720" lvl="0" indent="0" algn="l" rtl="0">
              <a:lnSpc>
                <a:spcPct val="90000"/>
              </a:lnSpc>
              <a:spcBef>
                <a:spcPts val="0"/>
              </a:spcBef>
              <a:spcAft>
                <a:spcPts val="0"/>
              </a:spcAft>
              <a:buClr>
                <a:schemeClr val="dk1"/>
              </a:buClr>
              <a:buSzPct val="80000"/>
              <a:buNone/>
            </a:pPr>
            <a:endParaRPr lang="en-US" dirty="0"/>
          </a:p>
          <a:p>
            <a:pPr marL="274320" lvl="0" indent="-228600">
              <a:spcBef>
                <a:spcPts val="0"/>
              </a:spcBef>
              <a:buSzPct val="80000"/>
            </a:pPr>
            <a:r>
              <a:rPr lang="en-US" dirty="0" smtClean="0"/>
              <a:t>Van Der </a:t>
            </a:r>
            <a:r>
              <a:rPr lang="en-US" dirty="0" err="1" smtClean="0"/>
              <a:t>Kolk</a:t>
            </a:r>
            <a:r>
              <a:rPr lang="en-US" dirty="0" smtClean="0"/>
              <a:t>, Bessel (</a:t>
            </a:r>
            <a:r>
              <a:rPr lang="en-US" dirty="0"/>
              <a:t>2014). The Body Keeps the Score. </a:t>
            </a:r>
            <a:r>
              <a:rPr lang="en-US" i="1" dirty="0" smtClean="0"/>
              <a:t>Healing from Trauma, (pp.206-231), Penguin Book.</a:t>
            </a:r>
          </a:p>
          <a:p>
            <a:pPr marL="45720" lvl="0" indent="0" algn="l" rtl="0">
              <a:lnSpc>
                <a:spcPct val="90000"/>
              </a:lnSpc>
              <a:spcBef>
                <a:spcPts val="0"/>
              </a:spcBef>
              <a:spcAft>
                <a:spcPts val="0"/>
              </a:spcAft>
              <a:buClr>
                <a:schemeClr val="dk1"/>
              </a:buClr>
              <a:buSzPct val="80000"/>
              <a:buNone/>
            </a:pPr>
            <a:endParaRPr lang="en-US" dirty="0" smtClean="0"/>
          </a:p>
          <a:p>
            <a:pPr marL="274320" lvl="0" indent="-228600" algn="l" rtl="0">
              <a:lnSpc>
                <a:spcPct val="90000"/>
              </a:lnSpc>
              <a:spcBef>
                <a:spcPts val="0"/>
              </a:spcBef>
              <a:spcAft>
                <a:spcPts val="0"/>
              </a:spcAft>
              <a:buClr>
                <a:schemeClr val="dk1"/>
              </a:buClr>
              <a:buSzPct val="80000"/>
              <a:buChar char="▪"/>
            </a:pPr>
            <a:r>
              <a:rPr lang="en-US" dirty="0" smtClean="0"/>
              <a:t>Dion, Lisa. [PowerPoint slides.] Association of Play Therapy Conference (2021).</a:t>
            </a:r>
            <a:endParaRPr lang="en-US" i="1" dirty="0" smtClean="0"/>
          </a:p>
          <a:p>
            <a:pPr marL="274320" lvl="0" indent="-228600">
              <a:buSzPct val="80000"/>
            </a:pPr>
            <a:r>
              <a:rPr lang="en-US" dirty="0" smtClean="0"/>
              <a:t>Trauma Informed Care. (2022) </a:t>
            </a:r>
            <a:r>
              <a:rPr lang="en-US" dirty="0"/>
              <a:t>Retrieved from https://apn.com/resources/trauma-informed-care/</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a:spLocks noGrp="1"/>
          </p:cNvSpPr>
          <p:nvPr>
            <p:ph type="title"/>
          </p:nvPr>
        </p:nvSpPr>
        <p:spPr>
          <a:xfrm>
            <a:off x="2208213" y="304800"/>
            <a:ext cx="9372600" cy="12003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US" sz="4500" b="1" dirty="0">
                <a:latin typeface="Comic Sans MS"/>
                <a:ea typeface="Comic Sans MS"/>
                <a:cs typeface="Comic Sans MS"/>
                <a:sym typeface="Comic Sans MS"/>
              </a:rPr>
              <a:t>Learning Objectives</a:t>
            </a:r>
            <a:endParaRPr sz="4500" b="1" dirty="0">
              <a:latin typeface="Comic Sans MS"/>
              <a:ea typeface="Comic Sans MS"/>
              <a:cs typeface="Comic Sans MS"/>
              <a:sym typeface="Comic Sans MS"/>
            </a:endParaRPr>
          </a:p>
        </p:txBody>
      </p:sp>
      <p:sp>
        <p:nvSpPr>
          <p:cNvPr id="98" name="Google Shape;98;p3"/>
          <p:cNvSpPr txBox="1">
            <a:spLocks noGrp="1"/>
          </p:cNvSpPr>
          <p:nvPr>
            <p:ph type="body" idx="1"/>
          </p:nvPr>
        </p:nvSpPr>
        <p:spPr>
          <a:xfrm>
            <a:off x="1962100" y="1868675"/>
            <a:ext cx="9618600" cy="3846300"/>
          </a:xfrm>
          <a:prstGeom prst="rect">
            <a:avLst/>
          </a:prstGeom>
          <a:noFill/>
          <a:ln>
            <a:noFill/>
          </a:ln>
        </p:spPr>
        <p:txBody>
          <a:bodyPr spcFirstLastPara="1" wrap="square" lIns="91425" tIns="45700" rIns="91425" bIns="45700" anchor="t" anchorCtr="0">
            <a:normAutofit/>
          </a:bodyPr>
          <a:lstStyle/>
          <a:p>
            <a:pPr marL="274320" lvl="0" indent="0" algn="l" rtl="0">
              <a:lnSpc>
                <a:spcPct val="90000"/>
              </a:lnSpc>
              <a:spcBef>
                <a:spcPts val="1800"/>
              </a:spcBef>
              <a:spcAft>
                <a:spcPts val="0"/>
              </a:spcAft>
              <a:buNone/>
            </a:pPr>
            <a:r>
              <a:rPr lang="en-US" sz="3000">
                <a:latin typeface="Comic Sans MS"/>
                <a:ea typeface="Comic Sans MS"/>
                <a:cs typeface="Comic Sans MS"/>
                <a:sym typeface="Comic Sans MS"/>
              </a:rPr>
              <a:t>• Identify strategies for managing emotions with trauma survivors </a:t>
            </a:r>
            <a:endParaRPr sz="3000">
              <a:latin typeface="Comic Sans MS"/>
              <a:ea typeface="Comic Sans MS"/>
              <a:cs typeface="Comic Sans MS"/>
              <a:sym typeface="Comic Sans MS"/>
            </a:endParaRPr>
          </a:p>
          <a:p>
            <a:pPr marL="274320" lvl="0" indent="0" algn="l" rtl="0">
              <a:lnSpc>
                <a:spcPct val="90000"/>
              </a:lnSpc>
              <a:spcBef>
                <a:spcPts val="1800"/>
              </a:spcBef>
              <a:spcAft>
                <a:spcPts val="0"/>
              </a:spcAft>
              <a:buNone/>
            </a:pPr>
            <a:r>
              <a:rPr lang="en-US" sz="3000">
                <a:latin typeface="Comic Sans MS"/>
                <a:ea typeface="Comic Sans MS"/>
                <a:cs typeface="Comic Sans MS"/>
                <a:sym typeface="Comic Sans MS"/>
              </a:rPr>
              <a:t>• Identify at least 2 strategies for working with trauma survivors </a:t>
            </a:r>
            <a:endParaRPr sz="3000">
              <a:latin typeface="Comic Sans MS"/>
              <a:ea typeface="Comic Sans MS"/>
              <a:cs typeface="Comic Sans MS"/>
              <a:sym typeface="Comic Sans MS"/>
            </a:endParaRPr>
          </a:p>
          <a:p>
            <a:pPr marL="274320" lvl="0" indent="0" algn="l" rtl="0">
              <a:lnSpc>
                <a:spcPct val="90000"/>
              </a:lnSpc>
              <a:spcBef>
                <a:spcPts val="1800"/>
              </a:spcBef>
              <a:spcAft>
                <a:spcPts val="0"/>
              </a:spcAft>
              <a:buNone/>
            </a:pPr>
            <a:r>
              <a:rPr lang="en-US" sz="3000">
                <a:latin typeface="Comic Sans MS"/>
                <a:ea typeface="Comic Sans MS"/>
                <a:cs typeface="Comic Sans MS"/>
                <a:sym typeface="Comic Sans MS"/>
              </a:rPr>
              <a:t>• Increase knowledge of trauma </a:t>
            </a:r>
            <a:endParaRPr sz="3000">
              <a:latin typeface="Comic Sans MS"/>
              <a:ea typeface="Comic Sans MS"/>
              <a:cs typeface="Comic Sans MS"/>
              <a:sym typeface="Comic Sans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
          <p:cNvSpPr txBox="1">
            <a:spLocks noGrp="1"/>
          </p:cNvSpPr>
          <p:nvPr>
            <p:ph type="title"/>
          </p:nvPr>
        </p:nvSpPr>
        <p:spPr>
          <a:xfrm>
            <a:off x="2840375" y="1009075"/>
            <a:ext cx="5830200" cy="11772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200"/>
              <a:buFont typeface="Arial"/>
              <a:buNone/>
            </a:pPr>
            <a:r>
              <a:rPr lang="en-US" sz="6100">
                <a:latin typeface="Comic Sans MS"/>
                <a:ea typeface="Comic Sans MS"/>
                <a:cs typeface="Comic Sans MS"/>
                <a:sym typeface="Comic Sans MS"/>
              </a:rPr>
              <a:t>Activity </a:t>
            </a:r>
            <a:endParaRPr sz="6100">
              <a:latin typeface="Comic Sans MS"/>
              <a:ea typeface="Comic Sans MS"/>
              <a:cs typeface="Comic Sans MS"/>
              <a:sym typeface="Comic Sans MS"/>
            </a:endParaRPr>
          </a:p>
        </p:txBody>
      </p:sp>
      <p:sp>
        <p:nvSpPr>
          <p:cNvPr id="105" name="Google Shape;105;p2"/>
          <p:cNvSpPr txBox="1">
            <a:spLocks noGrp="1"/>
          </p:cNvSpPr>
          <p:nvPr>
            <p:ph type="body" idx="1"/>
          </p:nvPr>
        </p:nvSpPr>
        <p:spPr>
          <a:xfrm>
            <a:off x="3027225" y="2690874"/>
            <a:ext cx="4671600" cy="1177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2"/>
              </a:buClr>
              <a:buSzPts val="1600"/>
              <a:buNone/>
            </a:pPr>
            <a:r>
              <a:rPr lang="en-US" sz="3000">
                <a:latin typeface="Comic Sans MS"/>
                <a:ea typeface="Comic Sans MS"/>
                <a:cs typeface="Comic Sans MS"/>
                <a:sym typeface="Comic Sans MS"/>
              </a:rPr>
              <a:t>Significant Role Model </a:t>
            </a:r>
            <a:endParaRPr sz="3000">
              <a:latin typeface="Comic Sans MS"/>
              <a:ea typeface="Comic Sans MS"/>
              <a:cs typeface="Comic Sans MS"/>
              <a:sym typeface="Comic Sans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title"/>
          </p:nvPr>
        </p:nvSpPr>
        <p:spPr>
          <a:xfrm>
            <a:off x="0" y="115503"/>
            <a:ext cx="12666846" cy="148469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ct val="61818"/>
              <a:buFont typeface="Arial"/>
              <a:buNone/>
            </a:pPr>
            <a:r>
              <a:rPr lang="en-US" sz="4800" b="1" dirty="0">
                <a:latin typeface="Comic Sans MS"/>
                <a:ea typeface="Comic Sans MS"/>
                <a:cs typeface="Comic Sans MS"/>
                <a:sym typeface="Comic Sans MS"/>
              </a:rPr>
              <a:t>4 Major Perceived Threats &amp; Challenges  </a:t>
            </a:r>
            <a:endParaRPr sz="4800" b="1" dirty="0">
              <a:latin typeface="Comic Sans MS"/>
              <a:ea typeface="Comic Sans MS"/>
              <a:cs typeface="Comic Sans MS"/>
              <a:sym typeface="Comic Sans MS"/>
            </a:endParaRPr>
          </a:p>
        </p:txBody>
      </p:sp>
      <p:sp>
        <p:nvSpPr>
          <p:cNvPr id="112" name="Google Shape;112;p4"/>
          <p:cNvSpPr txBox="1">
            <a:spLocks noGrp="1"/>
          </p:cNvSpPr>
          <p:nvPr>
            <p:ph type="body" idx="1"/>
          </p:nvPr>
        </p:nvSpPr>
        <p:spPr>
          <a:xfrm>
            <a:off x="2208213" y="1600200"/>
            <a:ext cx="4572000" cy="41148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800"/>
              </a:spcBef>
              <a:spcAft>
                <a:spcPts val="0"/>
              </a:spcAft>
              <a:buNone/>
            </a:pPr>
            <a:r>
              <a:rPr lang="en-US"/>
              <a:t>• </a:t>
            </a:r>
            <a:r>
              <a:rPr lang="en-US" sz="2900">
                <a:latin typeface="Comic Sans MS"/>
                <a:ea typeface="Comic Sans MS"/>
                <a:cs typeface="Comic Sans MS"/>
                <a:sym typeface="Comic Sans MS"/>
              </a:rPr>
              <a:t>Physical Safety </a:t>
            </a:r>
            <a:endParaRPr sz="2900">
              <a:latin typeface="Comic Sans MS"/>
              <a:ea typeface="Comic Sans MS"/>
              <a:cs typeface="Comic Sans MS"/>
              <a:sym typeface="Comic Sans MS"/>
            </a:endParaRPr>
          </a:p>
          <a:p>
            <a:pPr marL="0" lvl="0" indent="0" algn="l" rtl="0">
              <a:lnSpc>
                <a:spcPct val="90000"/>
              </a:lnSpc>
              <a:spcBef>
                <a:spcPts val="1800"/>
              </a:spcBef>
              <a:spcAft>
                <a:spcPts val="0"/>
              </a:spcAft>
              <a:buNone/>
            </a:pPr>
            <a:r>
              <a:rPr lang="en-US" sz="2900">
                <a:latin typeface="Comic Sans MS"/>
                <a:ea typeface="Comic Sans MS"/>
                <a:cs typeface="Comic Sans MS"/>
                <a:sym typeface="Comic Sans MS"/>
              </a:rPr>
              <a:t>• Perceptions in the Unknown </a:t>
            </a:r>
            <a:endParaRPr sz="2900">
              <a:latin typeface="Comic Sans MS"/>
              <a:ea typeface="Comic Sans MS"/>
              <a:cs typeface="Comic Sans MS"/>
              <a:sym typeface="Comic Sans MS"/>
            </a:endParaRPr>
          </a:p>
          <a:p>
            <a:pPr marL="0" lvl="0" indent="0" algn="l" rtl="0">
              <a:lnSpc>
                <a:spcPct val="90000"/>
              </a:lnSpc>
              <a:spcBef>
                <a:spcPts val="1800"/>
              </a:spcBef>
              <a:spcAft>
                <a:spcPts val="0"/>
              </a:spcAft>
              <a:buNone/>
            </a:pPr>
            <a:r>
              <a:rPr lang="en-US" sz="2900">
                <a:latin typeface="Comic Sans MS"/>
                <a:ea typeface="Comic Sans MS"/>
                <a:cs typeface="Comic Sans MS"/>
                <a:sym typeface="Comic Sans MS"/>
              </a:rPr>
              <a:t>• Incongruence in the Environment </a:t>
            </a:r>
            <a:endParaRPr sz="2900">
              <a:latin typeface="Comic Sans MS"/>
              <a:ea typeface="Comic Sans MS"/>
              <a:cs typeface="Comic Sans MS"/>
              <a:sym typeface="Comic Sans MS"/>
            </a:endParaRPr>
          </a:p>
          <a:p>
            <a:pPr marL="0" lvl="0" indent="0" algn="l" rtl="0">
              <a:lnSpc>
                <a:spcPct val="90000"/>
              </a:lnSpc>
              <a:spcBef>
                <a:spcPts val="1800"/>
              </a:spcBef>
              <a:spcAft>
                <a:spcPts val="0"/>
              </a:spcAft>
              <a:buNone/>
            </a:pPr>
            <a:r>
              <a:rPr lang="en-US" sz="2900">
                <a:latin typeface="Comic Sans MS"/>
                <a:ea typeface="Comic Sans MS"/>
                <a:cs typeface="Comic Sans MS"/>
                <a:sym typeface="Comic Sans MS"/>
              </a:rPr>
              <a:t>• “Shoulds” and Unmet Expectations</a:t>
            </a:r>
            <a:endParaRPr sz="2900">
              <a:latin typeface="Comic Sans MS"/>
              <a:ea typeface="Comic Sans MS"/>
              <a:cs typeface="Comic Sans MS"/>
              <a:sym typeface="Comic Sans MS"/>
            </a:endParaRPr>
          </a:p>
        </p:txBody>
      </p:sp>
      <p:pic>
        <p:nvPicPr>
          <p:cNvPr id="113" name="Google Shape;113;p4"/>
          <p:cNvPicPr preferRelativeResize="0">
            <a:picLocks noGrp="1"/>
          </p:cNvPicPr>
          <p:nvPr>
            <p:ph type="body" idx="2"/>
          </p:nvPr>
        </p:nvPicPr>
        <p:blipFill rotWithShape="1">
          <a:blip r:embed="rId3">
            <a:alphaModFix/>
          </a:blip>
          <a:srcRect/>
          <a:stretch/>
        </p:blipFill>
        <p:spPr>
          <a:xfrm>
            <a:off x="7647228" y="1726501"/>
            <a:ext cx="3086657" cy="273096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13479682219_0_4"/>
          <p:cNvSpPr txBox="1">
            <a:spLocks noGrp="1"/>
          </p:cNvSpPr>
          <p:nvPr>
            <p:ph type="title"/>
          </p:nvPr>
        </p:nvSpPr>
        <p:spPr>
          <a:xfrm>
            <a:off x="1311263" y="248725"/>
            <a:ext cx="9372600" cy="12003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US" sz="5100" b="1" dirty="0" smtClean="0">
                <a:latin typeface="Comic Sans MS"/>
                <a:ea typeface="Comic Sans MS"/>
                <a:cs typeface="Comic Sans MS"/>
                <a:sym typeface="Comic Sans MS"/>
              </a:rPr>
              <a:t>			What </a:t>
            </a:r>
            <a:r>
              <a:rPr lang="en-US" sz="5100" b="1" dirty="0">
                <a:latin typeface="Comic Sans MS"/>
                <a:ea typeface="Comic Sans MS"/>
                <a:cs typeface="Comic Sans MS"/>
                <a:sym typeface="Comic Sans MS"/>
              </a:rPr>
              <a:t>is trauma?</a:t>
            </a:r>
            <a:endParaRPr sz="5100" b="1" dirty="0">
              <a:latin typeface="Comic Sans MS"/>
              <a:ea typeface="Comic Sans MS"/>
              <a:cs typeface="Comic Sans MS"/>
              <a:sym typeface="Comic Sans MS"/>
            </a:endParaRPr>
          </a:p>
        </p:txBody>
      </p:sp>
      <p:sp>
        <p:nvSpPr>
          <p:cNvPr id="120" name="Google Shape;120;g13479682219_0_4"/>
          <p:cNvSpPr txBox="1">
            <a:spLocks noGrp="1"/>
          </p:cNvSpPr>
          <p:nvPr>
            <p:ph type="body" idx="1"/>
          </p:nvPr>
        </p:nvSpPr>
        <p:spPr>
          <a:xfrm>
            <a:off x="878275" y="1449025"/>
            <a:ext cx="5792700" cy="3372000"/>
          </a:xfrm>
          <a:prstGeom prst="rect">
            <a:avLst/>
          </a:prstGeom>
          <a:noFill/>
          <a:ln>
            <a:noFill/>
          </a:ln>
        </p:spPr>
        <p:txBody>
          <a:bodyPr spcFirstLastPara="1" wrap="square" lIns="91425" tIns="45700" rIns="91425" bIns="45700" anchor="t" anchorCtr="0">
            <a:noAutofit/>
          </a:bodyPr>
          <a:lstStyle/>
          <a:p>
            <a:pPr marL="662940" lvl="1" indent="-228600" algn="l" rtl="0">
              <a:lnSpc>
                <a:spcPct val="100000"/>
              </a:lnSpc>
              <a:spcBef>
                <a:spcPts val="0"/>
              </a:spcBef>
              <a:spcAft>
                <a:spcPts val="0"/>
              </a:spcAft>
              <a:buClr>
                <a:schemeClr val="dk1"/>
              </a:buClr>
              <a:buSzPts val="1800"/>
              <a:buNone/>
            </a:pPr>
            <a:r>
              <a:rPr lang="en-US" sz="2900" dirty="0">
                <a:latin typeface="Comic Sans MS"/>
                <a:ea typeface="Comic Sans MS"/>
                <a:cs typeface="Comic Sans MS"/>
                <a:sym typeface="Comic Sans MS"/>
              </a:rPr>
              <a:t>Trauma is a response to </a:t>
            </a:r>
            <a:r>
              <a:rPr lang="en-US" sz="2900" dirty="0" smtClean="0">
                <a:latin typeface="Comic Sans MS"/>
                <a:ea typeface="Comic Sans MS"/>
                <a:cs typeface="Comic Sans MS"/>
                <a:sym typeface="Comic Sans MS"/>
              </a:rPr>
              <a:t>a</a:t>
            </a:r>
          </a:p>
          <a:p>
            <a:pPr marL="662940" lvl="1" indent="-228600" algn="l" rtl="0">
              <a:lnSpc>
                <a:spcPct val="100000"/>
              </a:lnSpc>
              <a:spcBef>
                <a:spcPts val="0"/>
              </a:spcBef>
              <a:spcAft>
                <a:spcPts val="0"/>
              </a:spcAft>
              <a:buClr>
                <a:schemeClr val="dk1"/>
              </a:buClr>
              <a:buSzPts val="1800"/>
              <a:buNone/>
            </a:pPr>
            <a:r>
              <a:rPr lang="en-US" sz="2900" dirty="0" smtClean="0">
                <a:latin typeface="Comic Sans MS"/>
                <a:ea typeface="Comic Sans MS"/>
                <a:cs typeface="Comic Sans MS"/>
                <a:sym typeface="Comic Sans MS"/>
              </a:rPr>
              <a:t>terrible </a:t>
            </a:r>
            <a:r>
              <a:rPr lang="en-US" sz="2900" dirty="0">
                <a:latin typeface="Comic Sans MS"/>
                <a:ea typeface="Comic Sans MS"/>
                <a:cs typeface="Comic Sans MS"/>
                <a:sym typeface="Comic Sans MS"/>
              </a:rPr>
              <a:t>event.  </a:t>
            </a:r>
            <a:endParaRPr sz="2600" dirty="0"/>
          </a:p>
        </p:txBody>
      </p:sp>
      <p:sp>
        <p:nvSpPr>
          <p:cNvPr id="121" name="Google Shape;121;g13479682219_0_4"/>
          <p:cNvSpPr txBox="1">
            <a:spLocks noGrp="1"/>
          </p:cNvSpPr>
          <p:nvPr>
            <p:ph type="body" idx="2"/>
          </p:nvPr>
        </p:nvSpPr>
        <p:spPr>
          <a:xfrm>
            <a:off x="7008813" y="1600200"/>
            <a:ext cx="4572000" cy="4114800"/>
          </a:xfrm>
          <a:prstGeom prst="rect">
            <a:avLst/>
          </a:prstGeom>
          <a:noFill/>
          <a:ln>
            <a:noFill/>
          </a:ln>
        </p:spPr>
        <p:txBody>
          <a:bodyPr spcFirstLastPara="1" wrap="square" lIns="91425" tIns="45700" rIns="91425" bIns="45700" anchor="t" anchorCtr="0">
            <a:noAutofit/>
          </a:bodyPr>
          <a:lstStyle/>
          <a:p>
            <a:pPr marL="342900" lvl="0" indent="-381000" algn="l" rtl="0">
              <a:lnSpc>
                <a:spcPct val="100000"/>
              </a:lnSpc>
              <a:spcBef>
                <a:spcPts val="0"/>
              </a:spcBef>
              <a:spcAft>
                <a:spcPts val="0"/>
              </a:spcAft>
              <a:buClr>
                <a:schemeClr val="dk1"/>
              </a:buClr>
              <a:buSzPts val="2600"/>
              <a:buFont typeface="Comic Sans MS"/>
              <a:buChar char="▪"/>
            </a:pPr>
            <a:r>
              <a:rPr lang="en-US" sz="2600" dirty="0">
                <a:latin typeface="Comic Sans MS"/>
                <a:ea typeface="Comic Sans MS"/>
                <a:cs typeface="Comic Sans MS"/>
                <a:sym typeface="Comic Sans MS"/>
              </a:rPr>
              <a:t>How do you define trauma?</a:t>
            </a:r>
            <a:endParaRPr sz="2600" dirty="0">
              <a:latin typeface="Comic Sans MS"/>
              <a:ea typeface="Comic Sans MS"/>
              <a:cs typeface="Comic Sans MS"/>
              <a:sym typeface="Comic Sans MS"/>
            </a:endParaRPr>
          </a:p>
          <a:p>
            <a:pPr marL="342900" lvl="0" indent="-215900" algn="l" rtl="0">
              <a:lnSpc>
                <a:spcPct val="100000"/>
              </a:lnSpc>
              <a:spcBef>
                <a:spcPts val="0"/>
              </a:spcBef>
              <a:spcAft>
                <a:spcPts val="0"/>
              </a:spcAft>
              <a:buClr>
                <a:schemeClr val="dk1"/>
              </a:buClr>
              <a:buSzPts val="2000"/>
              <a:buNone/>
            </a:pPr>
            <a:endParaRPr sz="2600" dirty="0">
              <a:latin typeface="Comic Sans MS"/>
              <a:ea typeface="Comic Sans MS"/>
              <a:cs typeface="Comic Sans MS"/>
              <a:sym typeface="Comic Sans MS"/>
            </a:endParaRPr>
          </a:p>
          <a:p>
            <a:pPr marL="0" lvl="0" indent="0" algn="l" rtl="0">
              <a:lnSpc>
                <a:spcPct val="100000"/>
              </a:lnSpc>
              <a:spcBef>
                <a:spcPts val="0"/>
              </a:spcBef>
              <a:spcAft>
                <a:spcPts val="0"/>
              </a:spcAft>
              <a:buClr>
                <a:schemeClr val="dk1"/>
              </a:buClr>
              <a:buSzPts val="2000"/>
              <a:buNone/>
            </a:pPr>
            <a:endParaRPr sz="2600" dirty="0">
              <a:latin typeface="Comic Sans MS"/>
              <a:ea typeface="Comic Sans MS"/>
              <a:cs typeface="Comic Sans MS"/>
              <a:sym typeface="Comic Sans MS"/>
            </a:endParaRPr>
          </a:p>
          <a:p>
            <a:pPr marL="342900" lvl="0" indent="-381000" algn="l" rtl="0">
              <a:lnSpc>
                <a:spcPct val="100000"/>
              </a:lnSpc>
              <a:spcBef>
                <a:spcPts val="0"/>
              </a:spcBef>
              <a:spcAft>
                <a:spcPts val="0"/>
              </a:spcAft>
              <a:buClr>
                <a:schemeClr val="dk1"/>
              </a:buClr>
              <a:buSzPts val="2600"/>
              <a:buFont typeface="Comic Sans MS"/>
              <a:buChar char="▪"/>
            </a:pPr>
            <a:r>
              <a:rPr lang="en-US" sz="2600" dirty="0">
                <a:latin typeface="Comic Sans MS"/>
                <a:ea typeface="Comic Sans MS"/>
                <a:cs typeface="Comic Sans MS"/>
                <a:sym typeface="Comic Sans MS"/>
              </a:rPr>
              <a:t>Psychological condition refers to a person’s:</a:t>
            </a:r>
            <a:endParaRPr sz="2600" dirty="0">
              <a:latin typeface="Comic Sans MS"/>
              <a:ea typeface="Comic Sans MS"/>
              <a:cs typeface="Comic Sans MS"/>
              <a:sym typeface="Comic Sans MS"/>
            </a:endParaRPr>
          </a:p>
          <a:p>
            <a:pPr marL="342900" lvl="0" indent="-381000" algn="l" rtl="0">
              <a:lnSpc>
                <a:spcPct val="100000"/>
              </a:lnSpc>
              <a:spcBef>
                <a:spcPts val="0"/>
              </a:spcBef>
              <a:spcAft>
                <a:spcPts val="0"/>
              </a:spcAft>
              <a:buClr>
                <a:schemeClr val="dk1"/>
              </a:buClr>
              <a:buSzPts val="2600"/>
              <a:buFont typeface="Comic Sans MS"/>
              <a:buChar char="▪"/>
            </a:pPr>
            <a:r>
              <a:rPr lang="en-US" sz="2600" dirty="0">
                <a:latin typeface="Comic Sans MS"/>
                <a:ea typeface="Comic Sans MS"/>
                <a:cs typeface="Comic Sans MS"/>
                <a:sym typeface="Comic Sans MS"/>
              </a:rPr>
              <a:t>thinking</a:t>
            </a:r>
            <a:endParaRPr sz="2600" dirty="0">
              <a:latin typeface="Comic Sans MS"/>
              <a:ea typeface="Comic Sans MS"/>
              <a:cs typeface="Comic Sans MS"/>
              <a:sym typeface="Comic Sans MS"/>
            </a:endParaRPr>
          </a:p>
          <a:p>
            <a:pPr marL="342900" lvl="0" indent="-381000" algn="l" rtl="0">
              <a:lnSpc>
                <a:spcPct val="100000"/>
              </a:lnSpc>
              <a:spcBef>
                <a:spcPts val="0"/>
              </a:spcBef>
              <a:spcAft>
                <a:spcPts val="0"/>
              </a:spcAft>
              <a:buClr>
                <a:schemeClr val="dk1"/>
              </a:buClr>
              <a:buSzPts val="2600"/>
              <a:buFont typeface="Comic Sans MS"/>
              <a:buChar char="▪"/>
            </a:pPr>
            <a:r>
              <a:rPr lang="en-US" sz="2600" dirty="0">
                <a:latin typeface="Comic Sans MS"/>
                <a:ea typeface="Comic Sans MS"/>
                <a:cs typeface="Comic Sans MS"/>
                <a:sym typeface="Comic Sans MS"/>
              </a:rPr>
              <a:t>feeling</a:t>
            </a:r>
            <a:endParaRPr sz="2600" dirty="0">
              <a:latin typeface="Comic Sans MS"/>
              <a:ea typeface="Comic Sans MS"/>
              <a:cs typeface="Comic Sans MS"/>
              <a:sym typeface="Comic Sans MS"/>
            </a:endParaRPr>
          </a:p>
          <a:p>
            <a:pPr marL="342900" lvl="0" indent="-381000" algn="l" rtl="0">
              <a:lnSpc>
                <a:spcPct val="100000"/>
              </a:lnSpc>
              <a:spcBef>
                <a:spcPts val="0"/>
              </a:spcBef>
              <a:spcAft>
                <a:spcPts val="0"/>
              </a:spcAft>
              <a:buClr>
                <a:schemeClr val="dk1"/>
              </a:buClr>
              <a:buSzPts val="2600"/>
              <a:buFont typeface="Comic Sans MS"/>
              <a:buChar char="▪"/>
            </a:pPr>
            <a:r>
              <a:rPr lang="en-US" sz="2600" dirty="0">
                <a:latin typeface="Comic Sans MS"/>
                <a:ea typeface="Comic Sans MS"/>
                <a:cs typeface="Comic Sans MS"/>
                <a:sym typeface="Comic Sans MS"/>
              </a:rPr>
              <a:t>behavior</a:t>
            </a:r>
            <a:endParaRPr sz="2600" dirty="0">
              <a:latin typeface="Comic Sans MS"/>
              <a:ea typeface="Comic Sans MS"/>
              <a:cs typeface="Comic Sans MS"/>
              <a:sym typeface="Comic Sans MS"/>
            </a:endParaRPr>
          </a:p>
          <a:p>
            <a:pPr marL="274320" lvl="0" indent="-127000" algn="l" rtl="0">
              <a:lnSpc>
                <a:spcPct val="90000"/>
              </a:lnSpc>
              <a:spcBef>
                <a:spcPts val="1800"/>
              </a:spcBef>
              <a:spcAft>
                <a:spcPts val="0"/>
              </a:spcAft>
              <a:buClr>
                <a:schemeClr val="dk1"/>
              </a:buClr>
              <a:buSzPts val="1600"/>
              <a:buNone/>
            </a:pPr>
            <a:endParaRPr sz="2600" dirty="0">
              <a:latin typeface="Comic Sans MS"/>
              <a:ea typeface="Comic Sans MS"/>
              <a:cs typeface="Comic Sans MS"/>
              <a:sym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5"/>
          <p:cNvSpPr txBox="1">
            <a:spLocks noGrp="1"/>
          </p:cNvSpPr>
          <p:nvPr>
            <p:ph type="title"/>
          </p:nvPr>
        </p:nvSpPr>
        <p:spPr>
          <a:xfrm>
            <a:off x="2184935" y="67377"/>
            <a:ext cx="9395878" cy="895149"/>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US" sz="4300" b="1" dirty="0">
                <a:latin typeface="Comic Sans MS"/>
                <a:ea typeface="Comic Sans MS"/>
                <a:cs typeface="Comic Sans MS"/>
                <a:sym typeface="Comic Sans MS"/>
              </a:rPr>
              <a:t>What is trauma informed care ?</a:t>
            </a:r>
            <a:endParaRPr sz="4300" b="1" dirty="0">
              <a:latin typeface="Comic Sans MS"/>
              <a:ea typeface="Comic Sans MS"/>
              <a:cs typeface="Comic Sans MS"/>
              <a:sym typeface="Comic Sans MS"/>
            </a:endParaRPr>
          </a:p>
        </p:txBody>
      </p:sp>
      <p:sp>
        <p:nvSpPr>
          <p:cNvPr id="128" name="Google Shape;128;p5"/>
          <p:cNvSpPr txBox="1">
            <a:spLocks noGrp="1"/>
          </p:cNvSpPr>
          <p:nvPr>
            <p:ph type="body" idx="1"/>
          </p:nvPr>
        </p:nvSpPr>
        <p:spPr>
          <a:xfrm>
            <a:off x="385011" y="1039528"/>
            <a:ext cx="5390147" cy="4357839"/>
          </a:xfrm>
          <a:prstGeom prst="rect">
            <a:avLst/>
          </a:prstGeom>
          <a:noFill/>
          <a:ln>
            <a:noFill/>
          </a:ln>
        </p:spPr>
        <p:txBody>
          <a:bodyPr spcFirstLastPara="1" wrap="square" lIns="91425" tIns="45700" rIns="91425" bIns="45700" anchor="t" anchorCtr="0">
            <a:noAutofit/>
          </a:bodyPr>
          <a:lstStyle/>
          <a:p>
            <a:pPr marL="662940" lvl="1" indent="-228600">
              <a:lnSpc>
                <a:spcPct val="100000"/>
              </a:lnSpc>
              <a:spcBef>
                <a:spcPts val="0"/>
              </a:spcBef>
              <a:buSzPts val="1800"/>
              <a:buNone/>
            </a:pPr>
            <a:r>
              <a:rPr lang="en-US" sz="2900" dirty="0">
                <a:latin typeface="Comic Sans MS"/>
                <a:ea typeface="Comic Sans MS"/>
                <a:cs typeface="Comic Sans MS"/>
                <a:sym typeface="Comic Sans MS"/>
              </a:rPr>
              <a:t>Trauma informed care is </a:t>
            </a:r>
            <a:r>
              <a:rPr lang="en-US" sz="2900" dirty="0" smtClean="0">
                <a:latin typeface="Comic Sans MS"/>
                <a:ea typeface="Comic Sans MS"/>
                <a:cs typeface="Comic Sans MS"/>
                <a:sym typeface="Comic Sans MS"/>
              </a:rPr>
              <a:t>a</a:t>
            </a:r>
          </a:p>
          <a:p>
            <a:pPr marL="662940" lvl="1" indent="-228600">
              <a:lnSpc>
                <a:spcPct val="100000"/>
              </a:lnSpc>
              <a:spcBef>
                <a:spcPts val="0"/>
              </a:spcBef>
              <a:buSzPts val="1800"/>
              <a:buNone/>
            </a:pPr>
            <a:r>
              <a:rPr lang="en-US" sz="2900" dirty="0" smtClean="0">
                <a:latin typeface="Comic Sans MS"/>
                <a:ea typeface="Comic Sans MS"/>
                <a:cs typeface="Comic Sans MS"/>
                <a:sym typeface="Comic Sans MS"/>
              </a:rPr>
              <a:t> philosophy that</a:t>
            </a:r>
          </a:p>
          <a:p>
            <a:pPr marL="662940" lvl="1" indent="-228600">
              <a:lnSpc>
                <a:spcPct val="100000"/>
              </a:lnSpc>
              <a:spcBef>
                <a:spcPts val="0"/>
              </a:spcBef>
              <a:buSzPts val="1800"/>
              <a:buNone/>
            </a:pPr>
            <a:r>
              <a:rPr lang="en-US" sz="2900" dirty="0">
                <a:latin typeface="Comic Sans MS"/>
                <a:ea typeface="Comic Sans MS"/>
                <a:cs typeface="Comic Sans MS"/>
                <a:sym typeface="Comic Sans MS"/>
              </a:rPr>
              <a:t> </a:t>
            </a:r>
            <a:r>
              <a:rPr lang="en-US" sz="2900" dirty="0" smtClean="0">
                <a:latin typeface="Comic Sans MS"/>
                <a:ea typeface="Comic Sans MS"/>
                <a:cs typeface="Comic Sans MS"/>
                <a:sym typeface="Comic Sans MS"/>
              </a:rPr>
              <a:t>emphasizes </a:t>
            </a:r>
            <a:r>
              <a:rPr lang="en-US" sz="2900" dirty="0">
                <a:latin typeface="Comic Sans MS"/>
                <a:ea typeface="Comic Sans MS"/>
                <a:cs typeface="Comic Sans MS"/>
                <a:sym typeface="Comic Sans MS"/>
              </a:rPr>
              <a:t>that all </a:t>
            </a:r>
            <a:r>
              <a:rPr lang="en-US" sz="2900" dirty="0" smtClean="0">
                <a:latin typeface="Comic Sans MS"/>
                <a:ea typeface="Comic Sans MS"/>
                <a:cs typeface="Comic Sans MS"/>
                <a:sym typeface="Comic Sans MS"/>
              </a:rPr>
              <a:t>people</a:t>
            </a:r>
          </a:p>
          <a:p>
            <a:pPr marL="662940" lvl="1" indent="-228600">
              <a:lnSpc>
                <a:spcPct val="100000"/>
              </a:lnSpc>
              <a:spcBef>
                <a:spcPts val="0"/>
              </a:spcBef>
              <a:buSzPts val="1800"/>
              <a:buNone/>
            </a:pPr>
            <a:r>
              <a:rPr lang="en-US" sz="2900" dirty="0">
                <a:latin typeface="Comic Sans MS"/>
                <a:ea typeface="Comic Sans MS"/>
                <a:cs typeface="Comic Sans MS"/>
                <a:sym typeface="Comic Sans MS"/>
              </a:rPr>
              <a:t> </a:t>
            </a:r>
            <a:r>
              <a:rPr lang="en-US" sz="2900" dirty="0" smtClean="0">
                <a:latin typeface="Comic Sans MS"/>
                <a:ea typeface="Comic Sans MS"/>
                <a:cs typeface="Comic Sans MS"/>
                <a:sym typeface="Comic Sans MS"/>
              </a:rPr>
              <a:t>we </a:t>
            </a:r>
            <a:r>
              <a:rPr lang="en-US" sz="2900" dirty="0">
                <a:latin typeface="Comic Sans MS"/>
                <a:ea typeface="Comic Sans MS"/>
                <a:cs typeface="Comic Sans MS"/>
                <a:sym typeface="Comic Sans MS"/>
              </a:rPr>
              <a:t>serve have a past </a:t>
            </a:r>
            <a:r>
              <a:rPr lang="en-US" sz="2900" dirty="0" smtClean="0">
                <a:latin typeface="Comic Sans MS"/>
                <a:ea typeface="Comic Sans MS"/>
                <a:cs typeface="Comic Sans MS"/>
                <a:sym typeface="Comic Sans MS"/>
              </a:rPr>
              <a:t>that</a:t>
            </a:r>
          </a:p>
          <a:p>
            <a:pPr marL="662940" lvl="1" indent="-228600">
              <a:lnSpc>
                <a:spcPct val="100000"/>
              </a:lnSpc>
              <a:spcBef>
                <a:spcPts val="0"/>
              </a:spcBef>
              <a:buSzPts val="1800"/>
              <a:buNone/>
            </a:pPr>
            <a:r>
              <a:rPr lang="en-US" sz="2900" dirty="0">
                <a:latin typeface="Comic Sans MS"/>
                <a:ea typeface="Comic Sans MS"/>
                <a:cs typeface="Comic Sans MS"/>
                <a:sym typeface="Comic Sans MS"/>
              </a:rPr>
              <a:t> </a:t>
            </a:r>
            <a:r>
              <a:rPr lang="en-US" sz="2900" dirty="0" smtClean="0">
                <a:latin typeface="Comic Sans MS"/>
                <a:ea typeface="Comic Sans MS"/>
                <a:cs typeface="Comic Sans MS"/>
                <a:sym typeface="Comic Sans MS"/>
              </a:rPr>
              <a:t>may </a:t>
            </a:r>
            <a:r>
              <a:rPr lang="en-US" sz="2900" dirty="0">
                <a:latin typeface="Comic Sans MS"/>
                <a:ea typeface="Comic Sans MS"/>
                <a:cs typeface="Comic Sans MS"/>
                <a:sym typeface="Comic Sans MS"/>
              </a:rPr>
              <a:t>impact the way </a:t>
            </a:r>
            <a:r>
              <a:rPr lang="en-US" sz="2900" dirty="0" smtClean="0">
                <a:latin typeface="Comic Sans MS"/>
                <a:ea typeface="Comic Sans MS"/>
                <a:cs typeface="Comic Sans MS"/>
                <a:sym typeface="Comic Sans MS"/>
              </a:rPr>
              <a:t>they</a:t>
            </a:r>
          </a:p>
          <a:p>
            <a:pPr marL="662940" lvl="1" indent="-228600">
              <a:lnSpc>
                <a:spcPct val="100000"/>
              </a:lnSpc>
              <a:spcBef>
                <a:spcPts val="0"/>
              </a:spcBef>
              <a:buSzPts val="1800"/>
              <a:buNone/>
            </a:pPr>
            <a:r>
              <a:rPr lang="en-US" sz="2900" dirty="0">
                <a:latin typeface="Comic Sans MS"/>
                <a:ea typeface="Comic Sans MS"/>
                <a:cs typeface="Comic Sans MS"/>
                <a:sym typeface="Comic Sans MS"/>
              </a:rPr>
              <a:t> </a:t>
            </a:r>
            <a:r>
              <a:rPr lang="en-US" sz="2900" dirty="0" smtClean="0">
                <a:latin typeface="Comic Sans MS"/>
                <a:ea typeface="Comic Sans MS"/>
                <a:cs typeface="Comic Sans MS"/>
                <a:sym typeface="Comic Sans MS"/>
              </a:rPr>
              <a:t>receive </a:t>
            </a:r>
            <a:r>
              <a:rPr lang="en-US" sz="2900" dirty="0">
                <a:latin typeface="Comic Sans MS"/>
                <a:ea typeface="Comic Sans MS"/>
                <a:cs typeface="Comic Sans MS"/>
                <a:sym typeface="Comic Sans MS"/>
              </a:rPr>
              <a:t>or respond to </a:t>
            </a:r>
            <a:r>
              <a:rPr lang="en-US" sz="2900" dirty="0" smtClean="0">
                <a:latin typeface="Comic Sans MS"/>
                <a:ea typeface="Comic Sans MS"/>
                <a:cs typeface="Comic Sans MS"/>
                <a:sym typeface="Comic Sans MS"/>
              </a:rPr>
              <a:t>any</a:t>
            </a:r>
          </a:p>
          <a:p>
            <a:pPr marL="662940" lvl="1" indent="-228600">
              <a:lnSpc>
                <a:spcPct val="100000"/>
              </a:lnSpc>
              <a:spcBef>
                <a:spcPts val="0"/>
              </a:spcBef>
              <a:buSzPts val="1800"/>
              <a:buNone/>
            </a:pPr>
            <a:r>
              <a:rPr lang="en-US" sz="2900" dirty="0">
                <a:latin typeface="Comic Sans MS"/>
                <a:ea typeface="Comic Sans MS"/>
                <a:cs typeface="Comic Sans MS"/>
                <a:sym typeface="Comic Sans MS"/>
              </a:rPr>
              <a:t> </a:t>
            </a:r>
            <a:r>
              <a:rPr lang="en-US" sz="2900" dirty="0" smtClean="0">
                <a:latin typeface="Comic Sans MS"/>
                <a:ea typeface="Comic Sans MS"/>
                <a:cs typeface="Comic Sans MS"/>
                <a:sym typeface="Comic Sans MS"/>
              </a:rPr>
              <a:t>health </a:t>
            </a:r>
            <a:r>
              <a:rPr lang="en-US" sz="2900" dirty="0">
                <a:latin typeface="Comic Sans MS"/>
                <a:ea typeface="Comic Sans MS"/>
                <a:cs typeface="Comic Sans MS"/>
                <a:sym typeface="Comic Sans MS"/>
              </a:rPr>
              <a:t>or human service.</a:t>
            </a:r>
          </a:p>
          <a:p>
            <a:pPr marL="662940" lvl="1" indent="-228600" algn="l" rtl="0">
              <a:lnSpc>
                <a:spcPct val="100000"/>
              </a:lnSpc>
              <a:spcBef>
                <a:spcPts val="0"/>
              </a:spcBef>
              <a:spcAft>
                <a:spcPts val="0"/>
              </a:spcAft>
              <a:buClr>
                <a:schemeClr val="dk1"/>
              </a:buClr>
              <a:buSzPts val="1800"/>
              <a:buNone/>
            </a:pPr>
            <a:endParaRPr sz="2900" dirty="0">
              <a:latin typeface="Comic Sans MS"/>
              <a:ea typeface="Comic Sans MS"/>
              <a:cs typeface="Comic Sans MS"/>
              <a:sym typeface="Comic Sans MS"/>
            </a:endParaRPr>
          </a:p>
          <a:p>
            <a:pPr marL="662940" lvl="1" indent="-228600" algn="l" rtl="0">
              <a:lnSpc>
                <a:spcPct val="100000"/>
              </a:lnSpc>
              <a:spcBef>
                <a:spcPts val="0"/>
              </a:spcBef>
              <a:spcAft>
                <a:spcPts val="0"/>
              </a:spcAft>
              <a:buClr>
                <a:schemeClr val="dk1"/>
              </a:buClr>
              <a:buSzPts val="1800"/>
              <a:buNone/>
            </a:pPr>
            <a:endParaRPr sz="2600" dirty="0"/>
          </a:p>
        </p:txBody>
      </p:sp>
      <p:sp>
        <p:nvSpPr>
          <p:cNvPr id="129" name="Google Shape;129;p5"/>
          <p:cNvSpPr txBox="1">
            <a:spLocks noGrp="1"/>
          </p:cNvSpPr>
          <p:nvPr>
            <p:ph type="body" idx="2"/>
          </p:nvPr>
        </p:nvSpPr>
        <p:spPr>
          <a:xfrm>
            <a:off x="5775158" y="577517"/>
            <a:ext cx="6140917" cy="5524900"/>
          </a:xfrm>
          <a:prstGeom prst="rect">
            <a:avLst/>
          </a:prstGeom>
          <a:noFill/>
          <a:ln>
            <a:noFill/>
          </a:ln>
        </p:spPr>
        <p:txBody>
          <a:bodyPr spcFirstLastPara="1" wrap="square" lIns="91425" tIns="45700" rIns="91425" bIns="45700" anchor="t" anchorCtr="0">
            <a:normAutofit/>
          </a:bodyPr>
          <a:lstStyle/>
          <a:p>
            <a:pPr marL="137160" indent="0" fontAlgn="base">
              <a:buNone/>
            </a:pPr>
            <a:endParaRPr lang="en-US" sz="2500" dirty="0">
              <a:solidFill>
                <a:srgbClr val="222222"/>
              </a:solidFill>
              <a:latin typeface="Comic Sans MS" panose="030F0702030302020204" pitchFamily="66" charset="0"/>
            </a:endParaRPr>
          </a:p>
          <a:p>
            <a:pPr fontAlgn="base"/>
            <a:r>
              <a:rPr lang="en-US" sz="3000" dirty="0">
                <a:solidFill>
                  <a:srgbClr val="222222"/>
                </a:solidFill>
                <a:latin typeface="Comic Sans MS" panose="030F0702030302020204" pitchFamily="66" charset="0"/>
              </a:rPr>
              <a:t>T</a:t>
            </a:r>
            <a:r>
              <a:rPr lang="en-US" sz="3000" dirty="0" smtClean="0">
                <a:solidFill>
                  <a:srgbClr val="222222"/>
                </a:solidFill>
                <a:latin typeface="Comic Sans MS" panose="030F0702030302020204" pitchFamily="66" charset="0"/>
              </a:rPr>
              <a:t>rauma-informed </a:t>
            </a:r>
            <a:r>
              <a:rPr lang="en-US" sz="3000" dirty="0">
                <a:solidFill>
                  <a:srgbClr val="222222"/>
                </a:solidFill>
                <a:latin typeface="Comic Sans MS" panose="030F0702030302020204" pitchFamily="66" charset="0"/>
              </a:rPr>
              <a:t>care seek to understand the whole person </a:t>
            </a:r>
            <a:r>
              <a:rPr lang="en-US" sz="3000" dirty="0" smtClean="0">
                <a:solidFill>
                  <a:srgbClr val="222222"/>
                </a:solidFill>
                <a:latin typeface="Comic Sans MS" panose="030F0702030302020204" pitchFamily="66" charset="0"/>
              </a:rPr>
              <a:t>to </a:t>
            </a:r>
            <a:r>
              <a:rPr lang="en-US" sz="3000" dirty="0">
                <a:solidFill>
                  <a:srgbClr val="222222"/>
                </a:solidFill>
                <a:latin typeface="Comic Sans MS" panose="030F0702030302020204" pitchFamily="66" charset="0"/>
              </a:rPr>
              <a:t>avoid practices </a:t>
            </a:r>
            <a:r>
              <a:rPr lang="en-US" sz="3000" dirty="0" smtClean="0">
                <a:solidFill>
                  <a:srgbClr val="222222"/>
                </a:solidFill>
                <a:latin typeface="Comic Sans MS" panose="030F0702030302020204" pitchFamily="66" charset="0"/>
              </a:rPr>
              <a:t>that </a:t>
            </a:r>
            <a:r>
              <a:rPr lang="en-US" sz="3000" dirty="0">
                <a:solidFill>
                  <a:srgbClr val="222222"/>
                </a:solidFill>
                <a:latin typeface="Comic Sans MS" panose="030F0702030302020204" pitchFamily="66" charset="0"/>
              </a:rPr>
              <a:t>could trigger past trauma.</a:t>
            </a:r>
          </a:p>
          <a:p>
            <a:pPr marL="0" lvl="0" indent="0" algn="l" rtl="0">
              <a:lnSpc>
                <a:spcPct val="100000"/>
              </a:lnSpc>
              <a:spcBef>
                <a:spcPts val="0"/>
              </a:spcBef>
              <a:spcAft>
                <a:spcPts val="0"/>
              </a:spcAft>
              <a:buNone/>
            </a:pPr>
            <a:endParaRPr sz="3000" dirty="0">
              <a:latin typeface="Comic Sans MS" panose="030F0702030302020204"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g13479682219_0_12"/>
          <p:cNvSpPr txBox="1">
            <a:spLocks noGrp="1"/>
          </p:cNvSpPr>
          <p:nvPr>
            <p:ph type="title"/>
          </p:nvPr>
        </p:nvSpPr>
        <p:spPr>
          <a:xfrm>
            <a:off x="541925" y="248725"/>
            <a:ext cx="11454900" cy="12003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3060"/>
              <a:buFont typeface="Arial"/>
              <a:buNone/>
            </a:pPr>
            <a:r>
              <a:rPr lang="en-US" sz="3670" b="1" dirty="0">
                <a:latin typeface="Comic Sans MS"/>
                <a:ea typeface="Comic Sans MS"/>
                <a:cs typeface="Comic Sans MS"/>
                <a:sym typeface="Comic Sans MS"/>
              </a:rPr>
              <a:t>6 Guiding Principles To A Trauma-Informed Approach</a:t>
            </a:r>
            <a:endParaRPr sz="3670" b="1" dirty="0">
              <a:latin typeface="Comic Sans MS"/>
              <a:ea typeface="Comic Sans MS"/>
              <a:cs typeface="Comic Sans MS"/>
              <a:sym typeface="Comic Sans MS"/>
            </a:endParaRPr>
          </a:p>
        </p:txBody>
      </p:sp>
      <p:sp>
        <p:nvSpPr>
          <p:cNvPr id="144" name="Google Shape;144;g13479682219_0_12"/>
          <p:cNvSpPr txBox="1">
            <a:spLocks noGrp="1"/>
          </p:cNvSpPr>
          <p:nvPr>
            <p:ph type="body" idx="1"/>
          </p:nvPr>
        </p:nvSpPr>
        <p:spPr>
          <a:xfrm>
            <a:off x="878275" y="1449025"/>
            <a:ext cx="10314900" cy="3278700"/>
          </a:xfrm>
          <a:prstGeom prst="rect">
            <a:avLst/>
          </a:prstGeom>
          <a:noFill/>
          <a:ln>
            <a:noFill/>
          </a:ln>
        </p:spPr>
        <p:txBody>
          <a:bodyPr spcFirstLastPara="1" wrap="square" lIns="91425" tIns="45700" rIns="91425" bIns="45700" anchor="t" anchorCtr="0">
            <a:noAutofit/>
          </a:bodyPr>
          <a:lstStyle/>
          <a:p>
            <a:pPr marL="0" lvl="1" indent="0" algn="l" rtl="0">
              <a:lnSpc>
                <a:spcPct val="100000"/>
              </a:lnSpc>
              <a:spcBef>
                <a:spcPts val="0"/>
              </a:spcBef>
              <a:spcAft>
                <a:spcPts val="0"/>
              </a:spcAft>
              <a:buClr>
                <a:schemeClr val="dk1"/>
              </a:buClr>
              <a:buSzPts val="1800"/>
              <a:buNone/>
            </a:pPr>
            <a:endParaRPr sz="1200" b="1" dirty="0">
              <a:solidFill>
                <a:srgbClr val="202124"/>
              </a:solidFill>
              <a:highlight>
                <a:srgbClr val="FFFFFF"/>
              </a:highlight>
            </a:endParaRPr>
          </a:p>
          <a:p>
            <a:pPr marL="457200" lvl="0" indent="-431800" algn="l" rtl="0">
              <a:lnSpc>
                <a:spcPct val="100000"/>
              </a:lnSpc>
              <a:spcBef>
                <a:spcPts val="0"/>
              </a:spcBef>
              <a:spcAft>
                <a:spcPts val="0"/>
              </a:spcAft>
              <a:buSzPts val="3200"/>
              <a:buFont typeface="Comic Sans MS"/>
              <a:buChar char="▪"/>
            </a:pPr>
            <a:r>
              <a:rPr lang="en-US" sz="3200" dirty="0">
                <a:latin typeface="Comic Sans MS"/>
                <a:ea typeface="Comic Sans MS"/>
                <a:cs typeface="Comic Sans MS"/>
                <a:sym typeface="Comic Sans MS"/>
              </a:rPr>
              <a:t>Safety</a:t>
            </a:r>
            <a:endParaRPr sz="3200" dirty="0">
              <a:latin typeface="Comic Sans MS"/>
              <a:ea typeface="Comic Sans MS"/>
              <a:cs typeface="Comic Sans MS"/>
              <a:sym typeface="Comic Sans MS"/>
            </a:endParaRPr>
          </a:p>
          <a:p>
            <a:pPr marL="457200" lvl="0" indent="-431800" algn="l" rtl="0">
              <a:lnSpc>
                <a:spcPct val="100000"/>
              </a:lnSpc>
              <a:spcBef>
                <a:spcPts val="0"/>
              </a:spcBef>
              <a:spcAft>
                <a:spcPts val="0"/>
              </a:spcAft>
              <a:buSzPts val="3200"/>
              <a:buFont typeface="Comic Sans MS"/>
              <a:buChar char="▪"/>
            </a:pPr>
            <a:r>
              <a:rPr lang="en-US" sz="3200" dirty="0">
                <a:latin typeface="Comic Sans MS"/>
                <a:ea typeface="Comic Sans MS"/>
                <a:cs typeface="Comic Sans MS"/>
                <a:sym typeface="Comic Sans MS"/>
              </a:rPr>
              <a:t>Trustworthiness &amp; transparency</a:t>
            </a:r>
            <a:endParaRPr sz="3200" dirty="0">
              <a:latin typeface="Comic Sans MS"/>
              <a:ea typeface="Comic Sans MS"/>
              <a:cs typeface="Comic Sans MS"/>
              <a:sym typeface="Comic Sans MS"/>
            </a:endParaRPr>
          </a:p>
          <a:p>
            <a:pPr marL="457200" lvl="0" indent="-431800" algn="l" rtl="0">
              <a:lnSpc>
                <a:spcPct val="100000"/>
              </a:lnSpc>
              <a:spcBef>
                <a:spcPts val="0"/>
              </a:spcBef>
              <a:spcAft>
                <a:spcPts val="0"/>
              </a:spcAft>
              <a:buSzPts val="3200"/>
              <a:buFont typeface="Comic Sans MS"/>
              <a:buChar char="▪"/>
            </a:pPr>
            <a:r>
              <a:rPr lang="en-US" sz="3200" dirty="0">
                <a:latin typeface="Comic Sans MS"/>
                <a:ea typeface="Comic Sans MS"/>
                <a:cs typeface="Comic Sans MS"/>
                <a:sym typeface="Comic Sans MS"/>
              </a:rPr>
              <a:t>Peer support</a:t>
            </a:r>
            <a:endParaRPr sz="3200" dirty="0">
              <a:latin typeface="Comic Sans MS"/>
              <a:ea typeface="Comic Sans MS"/>
              <a:cs typeface="Comic Sans MS"/>
              <a:sym typeface="Comic Sans MS"/>
            </a:endParaRPr>
          </a:p>
          <a:p>
            <a:pPr marL="457200" lvl="0" indent="-431800" algn="l" rtl="0">
              <a:lnSpc>
                <a:spcPct val="100000"/>
              </a:lnSpc>
              <a:spcBef>
                <a:spcPts val="0"/>
              </a:spcBef>
              <a:spcAft>
                <a:spcPts val="0"/>
              </a:spcAft>
              <a:buSzPts val="3200"/>
              <a:buFont typeface="Comic Sans MS"/>
              <a:buChar char="▪"/>
            </a:pPr>
            <a:r>
              <a:rPr lang="en-US" sz="3200" dirty="0">
                <a:latin typeface="Comic Sans MS"/>
                <a:ea typeface="Comic Sans MS"/>
                <a:cs typeface="Comic Sans MS"/>
                <a:sym typeface="Comic Sans MS"/>
              </a:rPr>
              <a:t>Collaboration &amp; mutuality</a:t>
            </a:r>
            <a:endParaRPr sz="3200" dirty="0">
              <a:latin typeface="Comic Sans MS"/>
              <a:ea typeface="Comic Sans MS"/>
              <a:cs typeface="Comic Sans MS"/>
              <a:sym typeface="Comic Sans MS"/>
            </a:endParaRPr>
          </a:p>
          <a:p>
            <a:pPr marL="457200" lvl="0" indent="-431800" algn="l" rtl="0">
              <a:lnSpc>
                <a:spcPct val="100000"/>
              </a:lnSpc>
              <a:spcBef>
                <a:spcPts val="0"/>
              </a:spcBef>
              <a:spcAft>
                <a:spcPts val="0"/>
              </a:spcAft>
              <a:buSzPts val="3200"/>
              <a:buFont typeface="Comic Sans MS"/>
              <a:buChar char="▪"/>
            </a:pPr>
            <a:r>
              <a:rPr lang="en-US" sz="3200" dirty="0">
                <a:latin typeface="Comic Sans MS"/>
                <a:ea typeface="Comic Sans MS"/>
                <a:cs typeface="Comic Sans MS"/>
                <a:sym typeface="Comic Sans MS"/>
              </a:rPr>
              <a:t>Empowerment &amp; choice</a:t>
            </a:r>
            <a:endParaRPr sz="3200" dirty="0">
              <a:latin typeface="Comic Sans MS"/>
              <a:ea typeface="Comic Sans MS"/>
              <a:cs typeface="Comic Sans MS"/>
              <a:sym typeface="Comic Sans MS"/>
            </a:endParaRPr>
          </a:p>
          <a:p>
            <a:pPr marL="457200" lvl="0" indent="-431800" algn="l" rtl="0">
              <a:lnSpc>
                <a:spcPct val="100000"/>
              </a:lnSpc>
              <a:spcBef>
                <a:spcPts val="0"/>
              </a:spcBef>
              <a:spcAft>
                <a:spcPts val="0"/>
              </a:spcAft>
              <a:buSzPts val="3200"/>
              <a:buFont typeface="Comic Sans MS"/>
              <a:buChar char="▪"/>
            </a:pPr>
            <a:r>
              <a:rPr lang="en-US" sz="3200" dirty="0">
                <a:latin typeface="Comic Sans MS"/>
                <a:ea typeface="Comic Sans MS"/>
                <a:cs typeface="Comic Sans MS"/>
                <a:sym typeface="Comic Sans MS"/>
              </a:rPr>
              <a:t>Cultural, historical &amp; </a:t>
            </a:r>
            <a:r>
              <a:rPr lang="en-US" sz="3200" dirty="0" smtClean="0">
                <a:latin typeface="Comic Sans MS"/>
                <a:ea typeface="Comic Sans MS"/>
                <a:cs typeface="Comic Sans MS"/>
                <a:sym typeface="Comic Sans MS"/>
              </a:rPr>
              <a:t>gender issues</a:t>
            </a:r>
            <a:endParaRPr sz="3200" dirty="0">
              <a:latin typeface="Comic Sans MS"/>
              <a:ea typeface="Comic Sans MS"/>
              <a:cs typeface="Comic Sans MS"/>
              <a:sym typeface="Comic Sans MS"/>
            </a:endParaRPr>
          </a:p>
          <a:p>
            <a:pPr marL="0" lvl="0" indent="0" algn="l" rtl="0">
              <a:lnSpc>
                <a:spcPct val="100000"/>
              </a:lnSpc>
              <a:spcBef>
                <a:spcPts val="0"/>
              </a:spcBef>
              <a:spcAft>
                <a:spcPts val="0"/>
              </a:spcAft>
              <a:buNone/>
            </a:pPr>
            <a:endParaRPr sz="2400" b="1" dirty="0">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6"/>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US" sz="5800" b="1" dirty="0">
                <a:latin typeface="Comic Sans MS"/>
                <a:ea typeface="Comic Sans MS"/>
                <a:cs typeface="Comic Sans MS"/>
                <a:sym typeface="Comic Sans MS"/>
              </a:rPr>
              <a:t>Trauma-Informed Care </a:t>
            </a:r>
            <a:endParaRPr sz="5800" b="1" dirty="0">
              <a:latin typeface="Comic Sans MS"/>
              <a:ea typeface="Comic Sans MS"/>
              <a:cs typeface="Comic Sans MS"/>
              <a:sym typeface="Comic Sans MS"/>
            </a:endParaRPr>
          </a:p>
        </p:txBody>
      </p:sp>
      <p:pic>
        <p:nvPicPr>
          <p:cNvPr id="136" name="Google Shape;136;p6"/>
          <p:cNvPicPr preferRelativeResize="0">
            <a:picLocks noGrp="1"/>
          </p:cNvPicPr>
          <p:nvPr>
            <p:ph type="body" idx="1"/>
          </p:nvPr>
        </p:nvPicPr>
        <p:blipFill rotWithShape="1">
          <a:blip r:embed="rId3">
            <a:alphaModFix/>
          </a:blip>
          <a:srcRect/>
          <a:stretch/>
        </p:blipFill>
        <p:spPr>
          <a:xfrm>
            <a:off x="3224556" y="1587843"/>
            <a:ext cx="7315200" cy="4114800"/>
          </a:xfrm>
          <a:prstGeom prst="rect">
            <a:avLst/>
          </a:prstGeom>
          <a:noFill/>
          <a:ln>
            <a:noFill/>
          </a:ln>
        </p:spPr>
      </p:pic>
      <p:pic>
        <p:nvPicPr>
          <p:cNvPr id="137" name="Google Shape;137;p6" descr="In this animated video, meet “Dr. Cruz,” who shares what she has learned about caring for patients with exposure to trauma, including abuse, neglect, and violence. Learn more at https://www.traumainformedcare.chcs.org/&#10;&#10;This video is available with Spanish subtitles: https://youtu.be/xglb6eR_8Lc&#10;&#10;This video was created through Advancing Trauma-Informed Care, a national initiative led by the Center for Health Care Strategies through support from the Robert Wood Johnson Foundation. Produced by Ruben de Luna Creative. The Center for Health Care Strategies encourages organizations to use this video to build awareness and inform stakeholders regarding trauma-informed care. For more information, please contact mail@chcs.org. &#10;&#10;© Center for Health Care Strategies" title="What is Trauma-Informed Care?">
            <a:hlinkClick r:id="rId4"/>
          </p:cNvPr>
          <p:cNvPicPr preferRelativeResize="0"/>
          <p:nvPr/>
        </p:nvPicPr>
        <p:blipFill>
          <a:blip r:embed="rId5">
            <a:alphaModFix/>
          </a:blip>
          <a:stretch>
            <a:fillRect/>
          </a:stretch>
        </p:blipFill>
        <p:spPr>
          <a:xfrm>
            <a:off x="2208225" y="1505225"/>
            <a:ext cx="8966400" cy="43623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fade">
                                      <p:cBhvr>
                                        <p:cTn id="7" dur="10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3"/>
          <p:cNvSpPr txBox="1">
            <a:spLocks noGrp="1"/>
          </p:cNvSpPr>
          <p:nvPr>
            <p:ph type="title"/>
          </p:nvPr>
        </p:nvSpPr>
        <p:spPr>
          <a:xfrm>
            <a:off x="5180013" y="1600200"/>
            <a:ext cx="6400801" cy="248602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200"/>
              <a:buFont typeface="Arial"/>
              <a:buNone/>
            </a:pPr>
            <a:r>
              <a:rPr lang="en-US" dirty="0" smtClean="0"/>
              <a:t>Video</a:t>
            </a:r>
            <a:br>
              <a:rPr lang="en-US" dirty="0" smtClean="0"/>
            </a:br>
            <a:endParaRPr dirty="0"/>
          </a:p>
        </p:txBody>
      </p:sp>
    </p:spTree>
  </p:cSld>
  <p:clrMapOvr>
    <a:masterClrMapping/>
  </p:clrMapOvr>
</p:sld>
</file>

<file path=ppt/theme/theme1.xml><?xml version="1.0" encoding="utf-8"?>
<a:theme xmlns:a="http://schemas.openxmlformats.org/drawingml/2006/main" name="Children Playing 16x9">
  <a:themeElements>
    <a:clrScheme name="Children Happy">
      <a:dk1>
        <a:srgbClr val="595959"/>
      </a:dk1>
      <a:lt1>
        <a:srgbClr val="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hildren Happy">
      <a:dk1>
        <a:srgbClr val="595959"/>
      </a:dk1>
      <a:lt1>
        <a:srgbClr val="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574</Words>
  <Application>Microsoft Office PowerPoint</Application>
  <PresentationFormat>Widescreen</PresentationFormat>
  <Paragraphs>85</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Comic Sans MS</vt:lpstr>
      <vt:lpstr>Noto Sans Symbols</vt:lpstr>
      <vt:lpstr>Children Playing 16x9</vt:lpstr>
      <vt:lpstr>Working with Survivors of Trauma </vt:lpstr>
      <vt:lpstr>Learning Objectives</vt:lpstr>
      <vt:lpstr>Activity </vt:lpstr>
      <vt:lpstr>4 Major Perceived Threats &amp; Challenges  </vt:lpstr>
      <vt:lpstr>   What is trauma?</vt:lpstr>
      <vt:lpstr>What is trauma informed care ?</vt:lpstr>
      <vt:lpstr>6 Guiding Principles To A Trauma-Informed Approach</vt:lpstr>
      <vt:lpstr>Trauma-Informed Care </vt:lpstr>
      <vt:lpstr>Video </vt:lpstr>
      <vt:lpstr>Activity: Small Group</vt:lpstr>
      <vt:lpstr>       Benefits of Trauma-Informed Care</vt:lpstr>
      <vt:lpstr>Questions?</vt:lpstr>
      <vt:lpstr>“Today, I will see the world with enthusiasm and curiosity.”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Survivors of Trauma</dc:title>
  <dc:creator>Lynnette Arriola</dc:creator>
  <cp:lastModifiedBy>Windows User</cp:lastModifiedBy>
  <cp:revision>19</cp:revision>
  <dcterms:created xsi:type="dcterms:W3CDTF">2017-02-28T10:51:07Z</dcterms:created>
  <dcterms:modified xsi:type="dcterms:W3CDTF">2022-06-29T00:56:57Z</dcterms:modified>
</cp:coreProperties>
</file>