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xlsx" ContentType="application/vnd.openxmlformats-officedocument.spreadsheetml.sheet"/>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charts/chart1.xml" ContentType="application/vnd.openxmlformats-officedocument.drawingml.chart+xml"/>
  <Override PartName="/ppt/notesSlides/notesSlide8.xml" ContentType="application/vnd.openxmlformats-officedocument.presentationml.notesSlide+xml"/>
  <Override PartName="/ppt/notesSlides/notesSlide9.xml" ContentType="application/vnd.openxmlformats-officedocument.presentationml.notesSlide+xml"/>
  <Override PartName="/ppt/charts/chart2.xml" ContentType="application/vnd.openxmlformats-officedocument.drawingml.chart+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charts/chart3.xml" ContentType="application/vnd.openxmlformats-officedocument.drawingml.chart+xml"/>
  <Override PartName="/ppt/notesSlides/notesSlide13.xml" ContentType="application/vnd.openxmlformats-officedocument.presentationml.notesSlide+xml"/>
  <Override PartName="/ppt/charts/chart4.xml" ContentType="application/vnd.openxmlformats-officedocument.drawingml.chart+xml"/>
  <Override PartName="/ppt/notesSlides/notesSlide14.xml" ContentType="application/vnd.openxmlformats-officedocument.presentationml.notesSlide+xml"/>
  <Override PartName="/ppt/charts/chart5.xml" ContentType="application/vnd.openxmlformats-officedocument.drawingml.chart+xml"/>
  <Override PartName="/ppt/notesSlides/notesSlide15.xml" ContentType="application/vnd.openxmlformats-officedocument.presentationml.notesSlide+xml"/>
  <Override PartName="/ppt/charts/chart6.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6472" r:id="rId1"/>
  </p:sldMasterIdLst>
  <p:notesMasterIdLst>
    <p:notesMasterId r:id="rId19"/>
  </p:notesMasterIdLst>
  <p:handoutMasterIdLst>
    <p:handoutMasterId r:id="rId20"/>
  </p:handoutMasterIdLst>
  <p:sldIdLst>
    <p:sldId id="672" r:id="rId2"/>
    <p:sldId id="588" r:id="rId3"/>
    <p:sldId id="589" r:id="rId4"/>
    <p:sldId id="590" r:id="rId5"/>
    <p:sldId id="661" r:id="rId6"/>
    <p:sldId id="675" r:id="rId7"/>
    <p:sldId id="676" r:id="rId8"/>
    <p:sldId id="678" r:id="rId9"/>
    <p:sldId id="677" r:id="rId10"/>
    <p:sldId id="667" r:id="rId11"/>
    <p:sldId id="679" r:id="rId12"/>
    <p:sldId id="680" r:id="rId13"/>
    <p:sldId id="681" r:id="rId14"/>
    <p:sldId id="682" r:id="rId15"/>
    <p:sldId id="683" r:id="rId16"/>
    <p:sldId id="684" r:id="rId17"/>
    <p:sldId id="685" r:id="rId18"/>
  </p:sldIdLst>
  <p:sldSz cx="9144000" cy="6858000" type="screen4x3"/>
  <p:notesSz cx="7010400" cy="9296400"/>
  <p:defaultTextStyle>
    <a:defPPr>
      <a:defRPr lang="en-US"/>
    </a:defPPr>
    <a:lvl1pPr algn="l" rtl="0" eaLnBrk="0" fontAlgn="base" hangingPunct="0">
      <a:spcBef>
        <a:spcPct val="0"/>
      </a:spcBef>
      <a:spcAft>
        <a:spcPct val="0"/>
      </a:spcAft>
      <a:defRPr sz="2400" kern="1200">
        <a:solidFill>
          <a:schemeClr val="tx1"/>
        </a:solidFill>
        <a:latin typeface="Arial" charset="0"/>
        <a:ea typeface="+mn-ea"/>
        <a:cs typeface="+mn-cs"/>
      </a:defRPr>
    </a:lvl1pPr>
    <a:lvl2pPr marL="457200" algn="l" rtl="0" eaLnBrk="0" fontAlgn="base" hangingPunct="0">
      <a:spcBef>
        <a:spcPct val="0"/>
      </a:spcBef>
      <a:spcAft>
        <a:spcPct val="0"/>
      </a:spcAft>
      <a:defRPr sz="2400" kern="1200">
        <a:solidFill>
          <a:schemeClr val="tx1"/>
        </a:solidFill>
        <a:latin typeface="Arial" charset="0"/>
        <a:ea typeface="+mn-ea"/>
        <a:cs typeface="+mn-cs"/>
      </a:defRPr>
    </a:lvl2pPr>
    <a:lvl3pPr marL="914400" algn="l" rtl="0" eaLnBrk="0" fontAlgn="base" hangingPunct="0">
      <a:spcBef>
        <a:spcPct val="0"/>
      </a:spcBef>
      <a:spcAft>
        <a:spcPct val="0"/>
      </a:spcAft>
      <a:defRPr sz="2400" kern="1200">
        <a:solidFill>
          <a:schemeClr val="tx1"/>
        </a:solidFill>
        <a:latin typeface="Arial" charset="0"/>
        <a:ea typeface="+mn-ea"/>
        <a:cs typeface="+mn-cs"/>
      </a:defRPr>
    </a:lvl3pPr>
    <a:lvl4pPr marL="1371600" algn="l" rtl="0" eaLnBrk="0" fontAlgn="base" hangingPunct="0">
      <a:spcBef>
        <a:spcPct val="0"/>
      </a:spcBef>
      <a:spcAft>
        <a:spcPct val="0"/>
      </a:spcAft>
      <a:defRPr sz="2400" kern="1200">
        <a:solidFill>
          <a:schemeClr val="tx1"/>
        </a:solidFill>
        <a:latin typeface="Arial" charset="0"/>
        <a:ea typeface="+mn-ea"/>
        <a:cs typeface="+mn-cs"/>
      </a:defRPr>
    </a:lvl4pPr>
    <a:lvl5pPr marL="1828800" algn="l" rtl="0" eaLnBrk="0" fontAlgn="base" hangingPunct="0">
      <a:spcBef>
        <a:spcPct val="0"/>
      </a:spcBef>
      <a:spcAft>
        <a:spcPct val="0"/>
      </a:spcAft>
      <a:defRPr sz="2400" kern="1200">
        <a:solidFill>
          <a:schemeClr val="tx1"/>
        </a:solidFill>
        <a:latin typeface="Arial" charset="0"/>
        <a:ea typeface="+mn-ea"/>
        <a:cs typeface="+mn-cs"/>
      </a:defRPr>
    </a:lvl5pPr>
    <a:lvl6pPr marL="2286000" algn="l" defTabSz="914400" rtl="0" eaLnBrk="1" latinLnBrk="0" hangingPunct="1">
      <a:defRPr sz="2400" kern="1200">
        <a:solidFill>
          <a:schemeClr val="tx1"/>
        </a:solidFill>
        <a:latin typeface="Arial" charset="0"/>
        <a:ea typeface="+mn-ea"/>
        <a:cs typeface="+mn-cs"/>
      </a:defRPr>
    </a:lvl6pPr>
    <a:lvl7pPr marL="2743200" algn="l" defTabSz="914400" rtl="0" eaLnBrk="1" latinLnBrk="0" hangingPunct="1">
      <a:defRPr sz="2400" kern="1200">
        <a:solidFill>
          <a:schemeClr val="tx1"/>
        </a:solidFill>
        <a:latin typeface="Arial" charset="0"/>
        <a:ea typeface="+mn-ea"/>
        <a:cs typeface="+mn-cs"/>
      </a:defRPr>
    </a:lvl7pPr>
    <a:lvl8pPr marL="3200400" algn="l" defTabSz="914400" rtl="0" eaLnBrk="1" latinLnBrk="0" hangingPunct="1">
      <a:defRPr sz="2400" kern="1200">
        <a:solidFill>
          <a:schemeClr val="tx1"/>
        </a:solidFill>
        <a:latin typeface="Arial" charset="0"/>
        <a:ea typeface="+mn-ea"/>
        <a:cs typeface="+mn-cs"/>
      </a:defRPr>
    </a:lvl8pPr>
    <a:lvl9pPr marL="3657600" algn="l" defTabSz="914400" rtl="0" eaLnBrk="1" latinLnBrk="0" hangingPunct="1">
      <a:defRPr sz="2400" kern="1200">
        <a:solidFill>
          <a:schemeClr val="tx1"/>
        </a:solidFill>
        <a:latin typeface="Arial" charset="0"/>
        <a:ea typeface="+mn-ea"/>
        <a:cs typeface="+mn-cs"/>
      </a:defRPr>
    </a:lvl9pPr>
  </p:defaultTextStyle>
  <p:extLst>
    <p:ext uri="{521415D9-36F7-43E2-AB2F-B90AF26B5E84}">
      <p14:sectionLst xmlns:p14="http://schemas.microsoft.com/office/powerpoint/2010/main">
        <p14:section name="Default Section" id="{74725341-E0AB-44B5-AF71-8323546019A1}">
          <p14:sldIdLst>
            <p14:sldId id="672"/>
            <p14:sldId id="588"/>
            <p14:sldId id="589"/>
            <p14:sldId id="590"/>
            <p14:sldId id="661"/>
            <p14:sldId id="675"/>
            <p14:sldId id="676"/>
            <p14:sldId id="678"/>
            <p14:sldId id="677"/>
            <p14:sldId id="667"/>
            <p14:sldId id="679"/>
            <p14:sldId id="680"/>
            <p14:sldId id="681"/>
            <p14:sldId id="682"/>
            <p14:sldId id="683"/>
            <p14:sldId id="684"/>
            <p14:sldId id="685"/>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CC00"/>
    <a:srgbClr val="000000"/>
    <a:srgbClr val="F2022A"/>
    <a:srgbClr val="FFFFFF"/>
    <a:srgbClr val="FF33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3323" autoAdjust="0"/>
    <p:restoredTop sz="81371" autoAdjust="0"/>
  </p:normalViewPr>
  <p:slideViewPr>
    <p:cSldViewPr>
      <p:cViewPr varScale="1">
        <p:scale>
          <a:sx n="49" d="100"/>
          <a:sy n="49" d="100"/>
        </p:scale>
        <p:origin x="1182" y="3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Excel_Worksheet2.xlsx"/></Relationships>
</file>

<file path=ppt/charts/_rels/chart3.xml.rels><?xml version="1.0" encoding="UTF-8" standalone="yes"?>
<Relationships xmlns="http://schemas.openxmlformats.org/package/2006/relationships"><Relationship Id="rId1" Type="http://schemas.openxmlformats.org/officeDocument/2006/relationships/package" Target="../embeddings/Microsoft_Excel_Worksheet3.xlsx"/></Relationships>
</file>

<file path=ppt/charts/_rels/chart4.xml.rels><?xml version="1.0" encoding="UTF-8" standalone="yes"?>
<Relationships xmlns="http://schemas.openxmlformats.org/package/2006/relationships"><Relationship Id="rId1" Type="http://schemas.openxmlformats.org/officeDocument/2006/relationships/package" Target="../embeddings/Microsoft_Excel_Worksheet4.xlsx"/></Relationships>
</file>

<file path=ppt/charts/_rels/chart5.xml.rels><?xml version="1.0" encoding="UTF-8" standalone="yes"?>
<Relationships xmlns="http://schemas.openxmlformats.org/package/2006/relationships"><Relationship Id="rId1" Type="http://schemas.openxmlformats.org/officeDocument/2006/relationships/package" Target="../embeddings/Microsoft_Excel_Worksheet5.xlsx"/></Relationships>
</file>

<file path=ppt/charts/_rels/chart6.xml.rels><?xml version="1.0" encoding="UTF-8" standalone="yes"?>
<Relationships xmlns="http://schemas.openxmlformats.org/package/2006/relationships"><Relationship Id="rId1" Type="http://schemas.openxmlformats.org/officeDocument/2006/relationships/package" Target="../embeddings/Microsoft_Excel_Worksheet6.xlsx"/></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1280978479739687"/>
          <c:y val="7.5368330757216537E-2"/>
          <c:w val="0.85552682611506137"/>
          <c:h val="0.73860905875974159"/>
        </c:manualLayout>
      </c:layout>
      <c:lineChart>
        <c:grouping val="standard"/>
        <c:varyColors val="0"/>
        <c:ser>
          <c:idx val="0"/>
          <c:order val="0"/>
          <c:tx>
            <c:strRef>
              <c:f>Sheet1!$A$2</c:f>
              <c:strCache>
                <c:ptCount val="1"/>
                <c:pt idx="0">
                  <c:v>Cases</c:v>
                </c:pt>
              </c:strCache>
            </c:strRef>
          </c:tx>
          <c:spPr>
            <a:ln w="16321">
              <a:solidFill>
                <a:srgbClr val="FF0000"/>
              </a:solidFill>
              <a:prstDash val="solid"/>
            </a:ln>
          </c:spPr>
          <c:marker>
            <c:symbol val="diamond"/>
            <c:size val="2"/>
            <c:spPr>
              <a:solidFill>
                <a:srgbClr val="FF0000"/>
              </a:solidFill>
              <a:ln>
                <a:solidFill>
                  <a:srgbClr val="FF0000"/>
                </a:solidFill>
                <a:prstDash val="solid"/>
              </a:ln>
            </c:spPr>
          </c:marker>
          <c:cat>
            <c:numRef>
              <c:f>Sheet1!$B$1:$L$1</c:f>
              <c:numCache>
                <c:formatCode>General</c:formatCode>
                <c:ptCount val="11"/>
                <c:pt idx="0">
                  <c:v>2003</c:v>
                </c:pt>
                <c:pt idx="1">
                  <c:v>2004</c:v>
                </c:pt>
                <c:pt idx="2">
                  <c:v>2005</c:v>
                </c:pt>
                <c:pt idx="3">
                  <c:v>2006</c:v>
                </c:pt>
                <c:pt idx="4">
                  <c:v>2007</c:v>
                </c:pt>
                <c:pt idx="5">
                  <c:v>2008</c:v>
                </c:pt>
                <c:pt idx="6">
                  <c:v>2009</c:v>
                </c:pt>
                <c:pt idx="7">
                  <c:v>2010</c:v>
                </c:pt>
                <c:pt idx="8">
                  <c:v>2011</c:v>
                </c:pt>
                <c:pt idx="9">
                  <c:v>2012</c:v>
                </c:pt>
                <c:pt idx="10">
                  <c:v>2013</c:v>
                </c:pt>
              </c:numCache>
            </c:numRef>
          </c:cat>
          <c:val>
            <c:numRef>
              <c:f>Sheet1!$B$2:$L$2</c:f>
              <c:numCache>
                <c:formatCode>General</c:formatCode>
                <c:ptCount val="11"/>
                <c:pt idx="0">
                  <c:v>61</c:v>
                </c:pt>
                <c:pt idx="1">
                  <c:v>51</c:v>
                </c:pt>
                <c:pt idx="2">
                  <c:v>64</c:v>
                </c:pt>
                <c:pt idx="3">
                  <c:v>54</c:v>
                </c:pt>
                <c:pt idx="4">
                  <c:v>92</c:v>
                </c:pt>
                <c:pt idx="5">
                  <c:v>90</c:v>
                </c:pt>
                <c:pt idx="6">
                  <c:v>102</c:v>
                </c:pt>
                <c:pt idx="7">
                  <c:v>101</c:v>
                </c:pt>
                <c:pt idx="8">
                  <c:v>81</c:v>
                </c:pt>
                <c:pt idx="9">
                  <c:v>68</c:v>
                </c:pt>
                <c:pt idx="10">
                  <c:v>48</c:v>
                </c:pt>
              </c:numCache>
            </c:numRef>
          </c:val>
          <c:smooth val="0"/>
        </c:ser>
        <c:dLbls>
          <c:showLegendKey val="0"/>
          <c:showVal val="0"/>
          <c:showCatName val="0"/>
          <c:showSerName val="0"/>
          <c:showPercent val="0"/>
          <c:showBubbleSize val="0"/>
        </c:dLbls>
        <c:marker val="1"/>
        <c:smooth val="0"/>
        <c:axId val="200637808"/>
        <c:axId val="201510720"/>
      </c:lineChart>
      <c:catAx>
        <c:axId val="200637808"/>
        <c:scaling>
          <c:orientation val="minMax"/>
        </c:scaling>
        <c:delete val="0"/>
        <c:axPos val="b"/>
        <c:numFmt formatCode="General" sourceLinked="1"/>
        <c:majorTickMark val="out"/>
        <c:minorTickMark val="none"/>
        <c:tickLblPos val="nextTo"/>
        <c:spPr>
          <a:ln w="4081">
            <a:solidFill>
              <a:schemeClr val="tx1"/>
            </a:solidFill>
            <a:prstDash val="solid"/>
          </a:ln>
        </c:spPr>
        <c:txPr>
          <a:bodyPr rot="0" vert="horz"/>
          <a:lstStyle/>
          <a:p>
            <a:pPr>
              <a:defRPr sz="2316" b="1" i="0" u="none" strike="noStrike" baseline="0">
                <a:solidFill>
                  <a:schemeClr val="tx1"/>
                </a:solidFill>
                <a:latin typeface="Arial"/>
                <a:ea typeface="Arial"/>
                <a:cs typeface="Arial"/>
              </a:defRPr>
            </a:pPr>
            <a:endParaRPr lang="en-US"/>
          </a:p>
        </c:txPr>
        <c:crossAx val="201510720"/>
        <c:crosses val="autoZero"/>
        <c:auto val="1"/>
        <c:lblAlgn val="ctr"/>
        <c:lblOffset val="100"/>
        <c:tickMarkSkip val="1"/>
        <c:noMultiLvlLbl val="0"/>
      </c:catAx>
      <c:valAx>
        <c:axId val="201510720"/>
        <c:scaling>
          <c:orientation val="minMax"/>
          <c:max val="120"/>
          <c:min val="0"/>
        </c:scaling>
        <c:delete val="0"/>
        <c:axPos val="l"/>
        <c:majorGridlines>
          <c:spPr>
            <a:ln w="4081">
              <a:solidFill>
                <a:schemeClr val="tx1"/>
              </a:solidFill>
              <a:prstDash val="solid"/>
            </a:ln>
          </c:spPr>
        </c:majorGridlines>
        <c:numFmt formatCode="General" sourceLinked="1"/>
        <c:majorTickMark val="out"/>
        <c:minorTickMark val="none"/>
        <c:tickLblPos val="nextTo"/>
        <c:spPr>
          <a:ln w="4081">
            <a:solidFill>
              <a:schemeClr val="tx1"/>
            </a:solidFill>
            <a:prstDash val="solid"/>
          </a:ln>
        </c:spPr>
        <c:txPr>
          <a:bodyPr rot="0" vert="horz"/>
          <a:lstStyle/>
          <a:p>
            <a:pPr>
              <a:defRPr sz="2316" b="1" i="0" u="none" strike="noStrike" baseline="0">
                <a:solidFill>
                  <a:schemeClr val="tx1"/>
                </a:solidFill>
                <a:latin typeface="Arial"/>
                <a:ea typeface="Arial"/>
                <a:cs typeface="Arial"/>
              </a:defRPr>
            </a:pPr>
            <a:endParaRPr lang="en-US"/>
          </a:p>
        </c:txPr>
        <c:crossAx val="200637808"/>
        <c:crosses val="autoZero"/>
        <c:crossBetween val="between"/>
        <c:majorUnit val="10"/>
        <c:minorUnit val="1"/>
      </c:valAx>
      <c:dTable>
        <c:showHorzBorder val="1"/>
        <c:showVertBorder val="1"/>
        <c:showOutline val="1"/>
        <c:showKeys val="1"/>
        <c:spPr>
          <a:ln w="4081">
            <a:solidFill>
              <a:schemeClr val="tx1"/>
            </a:solidFill>
            <a:prstDash val="solid"/>
          </a:ln>
        </c:spPr>
        <c:txPr>
          <a:bodyPr/>
          <a:lstStyle/>
          <a:p>
            <a:pPr rtl="0">
              <a:defRPr sz="1540" b="1" i="0" u="none" strike="noStrike" baseline="0">
                <a:solidFill>
                  <a:schemeClr val="tx1"/>
                </a:solidFill>
                <a:latin typeface="Arial"/>
                <a:ea typeface="Arial"/>
                <a:cs typeface="Arial"/>
              </a:defRPr>
            </a:pPr>
            <a:endParaRPr lang="en-US"/>
          </a:p>
        </c:txPr>
      </c:dTable>
      <c:spPr>
        <a:noFill/>
        <a:ln w="16321">
          <a:solidFill>
            <a:schemeClr val="tx1"/>
          </a:solidFill>
          <a:prstDash val="solid"/>
        </a:ln>
      </c:spPr>
    </c:plotArea>
    <c:plotVisOnly val="1"/>
    <c:dispBlanksAs val="gap"/>
    <c:showDLblsOverMax val="0"/>
  </c:chart>
  <c:spPr>
    <a:noFill/>
    <a:ln>
      <a:noFill/>
    </a:ln>
  </c:spPr>
  <c:txPr>
    <a:bodyPr/>
    <a:lstStyle/>
    <a:p>
      <a:pPr>
        <a:defRPr sz="2316" b="1" i="0" u="none" strike="noStrike" baseline="0">
          <a:solidFill>
            <a:schemeClr val="tx1"/>
          </a:solidFill>
          <a:latin typeface="Arial"/>
          <a:ea typeface="Arial"/>
          <a:cs typeface="Arial"/>
        </a:defRPr>
      </a:pPr>
      <a:endParaRPr lang="en-US"/>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5727002967359047"/>
          <c:y val="7.6738609112709841E-2"/>
          <c:w val="0.8293768545994068"/>
          <c:h val="0.64268585131894496"/>
        </c:manualLayout>
      </c:layout>
      <c:lineChart>
        <c:grouping val="standard"/>
        <c:varyColors val="0"/>
        <c:ser>
          <c:idx val="0"/>
          <c:order val="0"/>
          <c:tx>
            <c:strRef>
              <c:f>Sheet1!$A$2</c:f>
              <c:strCache>
                <c:ptCount val="1"/>
                <c:pt idx="0">
                  <c:v>Guam</c:v>
                </c:pt>
              </c:strCache>
            </c:strRef>
          </c:tx>
          <c:spPr>
            <a:ln w="17032">
              <a:solidFill>
                <a:srgbClr val="FF0000"/>
              </a:solidFill>
              <a:prstDash val="solid"/>
            </a:ln>
          </c:spPr>
          <c:marker>
            <c:symbol val="diamond"/>
            <c:size val="6"/>
            <c:spPr>
              <a:solidFill>
                <a:srgbClr val="FF0000"/>
              </a:solidFill>
              <a:ln>
                <a:solidFill>
                  <a:srgbClr val="FF0000"/>
                </a:solidFill>
                <a:prstDash val="solid"/>
              </a:ln>
            </c:spPr>
          </c:marker>
          <c:cat>
            <c:numRef>
              <c:f>Sheet1!$B$1:$L$1</c:f>
              <c:numCache>
                <c:formatCode>General</c:formatCode>
                <c:ptCount val="11"/>
                <c:pt idx="0">
                  <c:v>2002</c:v>
                </c:pt>
                <c:pt idx="1">
                  <c:v>2003</c:v>
                </c:pt>
                <c:pt idx="2">
                  <c:v>2004</c:v>
                </c:pt>
                <c:pt idx="3">
                  <c:v>2005</c:v>
                </c:pt>
                <c:pt idx="4">
                  <c:v>2006</c:v>
                </c:pt>
                <c:pt idx="5">
                  <c:v>2007</c:v>
                </c:pt>
                <c:pt idx="6">
                  <c:v>2008</c:v>
                </c:pt>
                <c:pt idx="7">
                  <c:v>2009</c:v>
                </c:pt>
                <c:pt idx="8">
                  <c:v>2010</c:v>
                </c:pt>
                <c:pt idx="9">
                  <c:v>2011</c:v>
                </c:pt>
                <c:pt idx="10">
                  <c:v>2012</c:v>
                </c:pt>
              </c:numCache>
            </c:numRef>
          </c:cat>
          <c:val>
            <c:numRef>
              <c:f>Sheet1!$B$2:$L$2</c:f>
              <c:numCache>
                <c:formatCode>General</c:formatCode>
                <c:ptCount val="11"/>
                <c:pt idx="0">
                  <c:v>41.7</c:v>
                </c:pt>
                <c:pt idx="1">
                  <c:v>39.1</c:v>
                </c:pt>
                <c:pt idx="2">
                  <c:v>32.5</c:v>
                </c:pt>
                <c:pt idx="3">
                  <c:v>40.700000000000003</c:v>
                </c:pt>
                <c:pt idx="4">
                  <c:v>34.299999999999997</c:v>
                </c:pt>
                <c:pt idx="5">
                  <c:v>58.2</c:v>
                </c:pt>
                <c:pt idx="6">
                  <c:v>56.8</c:v>
                </c:pt>
                <c:pt idx="7">
                  <c:v>64.2</c:v>
                </c:pt>
                <c:pt idx="8">
                  <c:v>63.4</c:v>
                </c:pt>
                <c:pt idx="9">
                  <c:v>50.7</c:v>
                </c:pt>
                <c:pt idx="10">
                  <c:v>42.4</c:v>
                </c:pt>
              </c:numCache>
            </c:numRef>
          </c:val>
          <c:smooth val="0"/>
        </c:ser>
        <c:ser>
          <c:idx val="1"/>
          <c:order val="1"/>
          <c:tx>
            <c:strRef>
              <c:f>Sheet1!$A$3</c:f>
              <c:strCache>
                <c:ptCount val="1"/>
                <c:pt idx="0">
                  <c:v>Hawaii</c:v>
                </c:pt>
              </c:strCache>
            </c:strRef>
          </c:tx>
          <c:spPr>
            <a:ln w="17032">
              <a:solidFill>
                <a:srgbClr val="FFFF00"/>
              </a:solidFill>
              <a:prstDash val="solid"/>
            </a:ln>
          </c:spPr>
          <c:marker>
            <c:symbol val="square"/>
            <c:size val="6"/>
            <c:spPr>
              <a:solidFill>
                <a:srgbClr val="FFFF00"/>
              </a:solidFill>
              <a:ln>
                <a:solidFill>
                  <a:srgbClr val="FFFF00"/>
                </a:solidFill>
                <a:prstDash val="solid"/>
              </a:ln>
            </c:spPr>
          </c:marker>
          <c:cat>
            <c:numRef>
              <c:f>Sheet1!$B$1:$L$1</c:f>
              <c:numCache>
                <c:formatCode>General</c:formatCode>
                <c:ptCount val="11"/>
                <c:pt idx="0">
                  <c:v>2002</c:v>
                </c:pt>
                <c:pt idx="1">
                  <c:v>2003</c:v>
                </c:pt>
                <c:pt idx="2">
                  <c:v>2004</c:v>
                </c:pt>
                <c:pt idx="3">
                  <c:v>2005</c:v>
                </c:pt>
                <c:pt idx="4">
                  <c:v>2006</c:v>
                </c:pt>
                <c:pt idx="5">
                  <c:v>2007</c:v>
                </c:pt>
                <c:pt idx="6">
                  <c:v>2008</c:v>
                </c:pt>
                <c:pt idx="7">
                  <c:v>2009</c:v>
                </c:pt>
                <c:pt idx="8">
                  <c:v>2010</c:v>
                </c:pt>
                <c:pt idx="9">
                  <c:v>2011</c:v>
                </c:pt>
                <c:pt idx="10">
                  <c:v>2012</c:v>
                </c:pt>
              </c:numCache>
            </c:numRef>
          </c:cat>
          <c:val>
            <c:numRef>
              <c:f>Sheet1!$B$3:$L$3</c:f>
              <c:numCache>
                <c:formatCode>General</c:formatCode>
                <c:ptCount val="11"/>
                <c:pt idx="0">
                  <c:v>11.9</c:v>
                </c:pt>
                <c:pt idx="1">
                  <c:v>9.3000000000000007</c:v>
                </c:pt>
                <c:pt idx="2">
                  <c:v>9.1999999999999993</c:v>
                </c:pt>
                <c:pt idx="3">
                  <c:v>8.8000000000000007</c:v>
                </c:pt>
                <c:pt idx="4">
                  <c:v>8.9</c:v>
                </c:pt>
                <c:pt idx="5">
                  <c:v>9.5</c:v>
                </c:pt>
                <c:pt idx="6">
                  <c:v>9.6</c:v>
                </c:pt>
                <c:pt idx="7">
                  <c:v>9.1</c:v>
                </c:pt>
                <c:pt idx="8">
                  <c:v>8.4</c:v>
                </c:pt>
                <c:pt idx="9">
                  <c:v>8.9</c:v>
                </c:pt>
                <c:pt idx="10">
                  <c:v>8.4</c:v>
                </c:pt>
              </c:numCache>
            </c:numRef>
          </c:val>
          <c:smooth val="0"/>
        </c:ser>
        <c:ser>
          <c:idx val="2"/>
          <c:order val="2"/>
          <c:tx>
            <c:strRef>
              <c:f>Sheet1!$A$4</c:f>
              <c:strCache>
                <c:ptCount val="1"/>
                <c:pt idx="0">
                  <c:v>USA</c:v>
                </c:pt>
              </c:strCache>
            </c:strRef>
          </c:tx>
          <c:spPr>
            <a:ln w="17032">
              <a:solidFill>
                <a:srgbClr val="00FF00"/>
              </a:solidFill>
              <a:prstDash val="solid"/>
            </a:ln>
          </c:spPr>
          <c:marker>
            <c:symbol val="triangle"/>
            <c:size val="6"/>
            <c:spPr>
              <a:solidFill>
                <a:srgbClr val="00FF00"/>
              </a:solidFill>
              <a:ln>
                <a:solidFill>
                  <a:srgbClr val="00FF00"/>
                </a:solidFill>
                <a:prstDash val="solid"/>
              </a:ln>
            </c:spPr>
          </c:marker>
          <c:cat>
            <c:numRef>
              <c:f>Sheet1!$B$1:$L$1</c:f>
              <c:numCache>
                <c:formatCode>General</c:formatCode>
                <c:ptCount val="11"/>
                <c:pt idx="0">
                  <c:v>2002</c:v>
                </c:pt>
                <c:pt idx="1">
                  <c:v>2003</c:v>
                </c:pt>
                <c:pt idx="2">
                  <c:v>2004</c:v>
                </c:pt>
                <c:pt idx="3">
                  <c:v>2005</c:v>
                </c:pt>
                <c:pt idx="4">
                  <c:v>2006</c:v>
                </c:pt>
                <c:pt idx="5">
                  <c:v>2007</c:v>
                </c:pt>
                <c:pt idx="6">
                  <c:v>2008</c:v>
                </c:pt>
                <c:pt idx="7">
                  <c:v>2009</c:v>
                </c:pt>
                <c:pt idx="8">
                  <c:v>2010</c:v>
                </c:pt>
                <c:pt idx="9">
                  <c:v>2011</c:v>
                </c:pt>
                <c:pt idx="10">
                  <c:v>2012</c:v>
                </c:pt>
              </c:numCache>
            </c:numRef>
          </c:cat>
          <c:val>
            <c:numRef>
              <c:f>Sheet1!$B$4:$L$4</c:f>
              <c:numCache>
                <c:formatCode>General</c:formatCode>
                <c:ptCount val="11"/>
                <c:pt idx="0">
                  <c:v>5.2</c:v>
                </c:pt>
                <c:pt idx="1">
                  <c:v>5.0999999999999996</c:v>
                </c:pt>
                <c:pt idx="2">
                  <c:v>4.9000000000000004</c:v>
                </c:pt>
                <c:pt idx="3">
                  <c:v>4.8</c:v>
                </c:pt>
                <c:pt idx="4">
                  <c:v>4.5999999999999996</c:v>
                </c:pt>
                <c:pt idx="5">
                  <c:v>4.4000000000000004</c:v>
                </c:pt>
                <c:pt idx="6">
                  <c:v>4.2</c:v>
                </c:pt>
                <c:pt idx="7">
                  <c:v>3.8</c:v>
                </c:pt>
                <c:pt idx="8">
                  <c:v>3.6</c:v>
                </c:pt>
                <c:pt idx="9">
                  <c:v>3.3</c:v>
                </c:pt>
                <c:pt idx="10">
                  <c:v>3.1</c:v>
                </c:pt>
              </c:numCache>
            </c:numRef>
          </c:val>
          <c:smooth val="0"/>
        </c:ser>
        <c:dLbls>
          <c:showLegendKey val="0"/>
          <c:showVal val="0"/>
          <c:showCatName val="0"/>
          <c:showSerName val="0"/>
          <c:showPercent val="0"/>
          <c:showBubbleSize val="0"/>
        </c:dLbls>
        <c:marker val="1"/>
        <c:smooth val="0"/>
        <c:axId val="201503272"/>
        <c:axId val="201504056"/>
      </c:lineChart>
      <c:catAx>
        <c:axId val="201503272"/>
        <c:scaling>
          <c:orientation val="minMax"/>
        </c:scaling>
        <c:delete val="0"/>
        <c:axPos val="b"/>
        <c:numFmt formatCode="General" sourceLinked="1"/>
        <c:majorTickMark val="out"/>
        <c:minorTickMark val="none"/>
        <c:tickLblPos val="nextTo"/>
        <c:spPr>
          <a:ln w="4258">
            <a:solidFill>
              <a:schemeClr val="tx1"/>
            </a:solidFill>
            <a:prstDash val="solid"/>
          </a:ln>
        </c:spPr>
        <c:txPr>
          <a:bodyPr rot="0" vert="horz"/>
          <a:lstStyle/>
          <a:p>
            <a:pPr>
              <a:defRPr sz="2414" b="1" i="0" u="none" strike="noStrike" baseline="0">
                <a:solidFill>
                  <a:schemeClr val="tx1"/>
                </a:solidFill>
                <a:latin typeface="Arial"/>
                <a:ea typeface="Arial"/>
                <a:cs typeface="Arial"/>
              </a:defRPr>
            </a:pPr>
            <a:endParaRPr lang="en-US"/>
          </a:p>
        </c:txPr>
        <c:crossAx val="201504056"/>
        <c:crosses val="autoZero"/>
        <c:auto val="1"/>
        <c:lblAlgn val="ctr"/>
        <c:lblOffset val="100"/>
        <c:tickMarkSkip val="1"/>
        <c:noMultiLvlLbl val="0"/>
      </c:catAx>
      <c:valAx>
        <c:axId val="201504056"/>
        <c:scaling>
          <c:orientation val="minMax"/>
        </c:scaling>
        <c:delete val="0"/>
        <c:axPos val="l"/>
        <c:majorGridlines>
          <c:spPr>
            <a:ln w="4258">
              <a:solidFill>
                <a:schemeClr val="tx1"/>
              </a:solidFill>
              <a:prstDash val="solid"/>
            </a:ln>
          </c:spPr>
        </c:majorGridlines>
        <c:numFmt formatCode="General" sourceLinked="1"/>
        <c:majorTickMark val="out"/>
        <c:minorTickMark val="none"/>
        <c:tickLblPos val="nextTo"/>
        <c:spPr>
          <a:ln w="4258">
            <a:solidFill>
              <a:schemeClr val="tx1"/>
            </a:solidFill>
            <a:prstDash val="solid"/>
          </a:ln>
        </c:spPr>
        <c:txPr>
          <a:bodyPr rot="0" vert="horz"/>
          <a:lstStyle/>
          <a:p>
            <a:pPr>
              <a:defRPr sz="2414" b="1" i="0" u="none" strike="noStrike" baseline="0">
                <a:solidFill>
                  <a:schemeClr val="tx1"/>
                </a:solidFill>
                <a:latin typeface="Arial"/>
                <a:ea typeface="Arial"/>
                <a:cs typeface="Arial"/>
              </a:defRPr>
            </a:pPr>
            <a:endParaRPr lang="en-US"/>
          </a:p>
        </c:txPr>
        <c:crossAx val="201503272"/>
        <c:crosses val="autoZero"/>
        <c:crossBetween val="between"/>
      </c:valAx>
      <c:dTable>
        <c:showHorzBorder val="1"/>
        <c:showVertBorder val="1"/>
        <c:showOutline val="1"/>
        <c:showKeys val="1"/>
        <c:spPr>
          <a:ln w="4258">
            <a:solidFill>
              <a:schemeClr val="tx1"/>
            </a:solidFill>
            <a:prstDash val="solid"/>
          </a:ln>
        </c:spPr>
        <c:txPr>
          <a:bodyPr/>
          <a:lstStyle/>
          <a:p>
            <a:pPr rtl="0">
              <a:defRPr sz="1609" b="1" i="0" u="none" strike="noStrike" baseline="0">
                <a:solidFill>
                  <a:schemeClr val="tx1"/>
                </a:solidFill>
                <a:latin typeface="Arial"/>
                <a:ea typeface="Arial"/>
                <a:cs typeface="Arial"/>
              </a:defRPr>
            </a:pPr>
            <a:endParaRPr lang="en-US"/>
          </a:p>
        </c:txPr>
      </c:dTable>
      <c:spPr>
        <a:noFill/>
        <a:ln w="17032">
          <a:solidFill>
            <a:schemeClr val="bg1"/>
          </a:solidFill>
          <a:prstDash val="solid"/>
        </a:ln>
        <a:effectLst>
          <a:outerShdw blurRad="50800" dist="50800" dir="5400000" algn="ctr" rotWithShape="0">
            <a:schemeClr val="bg1"/>
          </a:outerShdw>
        </a:effectLst>
      </c:spPr>
    </c:plotArea>
    <c:plotVisOnly val="1"/>
    <c:dispBlanksAs val="gap"/>
    <c:showDLblsOverMax val="0"/>
  </c:chart>
  <c:spPr>
    <a:noFill/>
    <a:ln>
      <a:noFill/>
    </a:ln>
    <a:effectLst>
      <a:glow rad="127000">
        <a:schemeClr val="bg1"/>
      </a:glow>
      <a:outerShdw blurRad="50800" dist="50800" dir="5400000" algn="ctr" rotWithShape="0">
        <a:schemeClr val="bg1"/>
      </a:outerShdw>
    </a:effectLst>
  </c:spPr>
  <c:txPr>
    <a:bodyPr/>
    <a:lstStyle/>
    <a:p>
      <a:pPr>
        <a:defRPr sz="2414" b="1" i="0" u="none" strike="noStrike" baseline="0">
          <a:solidFill>
            <a:schemeClr val="tx1"/>
          </a:solidFill>
          <a:latin typeface="Arial"/>
          <a:ea typeface="Arial"/>
          <a:cs typeface="Arial"/>
        </a:defRPr>
      </a:pPr>
      <a:endParaRPr lang="en-US"/>
    </a:p>
  </c:tx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7655786350148372"/>
          <c:y val="5.9952038369304565E-2"/>
          <c:w val="0.81008902077151335"/>
          <c:h val="0.59712230215827333"/>
        </c:manualLayout>
      </c:layout>
      <c:lineChart>
        <c:grouping val="standard"/>
        <c:varyColors val="0"/>
        <c:ser>
          <c:idx val="0"/>
          <c:order val="0"/>
          <c:tx>
            <c:strRef>
              <c:f>Sheet1!$A$2</c:f>
              <c:strCache>
                <c:ptCount val="1"/>
                <c:pt idx="0">
                  <c:v>Chamorro</c:v>
                </c:pt>
              </c:strCache>
            </c:strRef>
          </c:tx>
          <c:spPr>
            <a:ln w="17032">
              <a:solidFill>
                <a:srgbClr val="FF0000"/>
              </a:solidFill>
              <a:prstDash val="solid"/>
            </a:ln>
          </c:spPr>
          <c:marker>
            <c:symbol val="diamond"/>
            <c:size val="6"/>
            <c:spPr>
              <a:solidFill>
                <a:srgbClr val="FF0000"/>
              </a:solidFill>
              <a:ln>
                <a:solidFill>
                  <a:srgbClr val="FF0000"/>
                </a:solidFill>
                <a:prstDash val="solid"/>
              </a:ln>
            </c:spPr>
          </c:marker>
          <c:cat>
            <c:numRef>
              <c:f>Sheet1!$B$1:$L$1</c:f>
              <c:numCache>
                <c:formatCode>General</c:formatCode>
                <c:ptCount val="11"/>
                <c:pt idx="0">
                  <c:v>2003</c:v>
                </c:pt>
                <c:pt idx="1">
                  <c:v>2004</c:v>
                </c:pt>
                <c:pt idx="2">
                  <c:v>2005</c:v>
                </c:pt>
                <c:pt idx="3">
                  <c:v>2006</c:v>
                </c:pt>
                <c:pt idx="4">
                  <c:v>2007</c:v>
                </c:pt>
                <c:pt idx="5">
                  <c:v>2008</c:v>
                </c:pt>
                <c:pt idx="6">
                  <c:v>2009</c:v>
                </c:pt>
                <c:pt idx="7">
                  <c:v>2010</c:v>
                </c:pt>
                <c:pt idx="8">
                  <c:v>2011</c:v>
                </c:pt>
                <c:pt idx="9">
                  <c:v>2012</c:v>
                </c:pt>
                <c:pt idx="10">
                  <c:v>2013</c:v>
                </c:pt>
              </c:numCache>
            </c:numRef>
          </c:cat>
          <c:val>
            <c:numRef>
              <c:f>Sheet1!$B$2:$L$2</c:f>
              <c:numCache>
                <c:formatCode>General</c:formatCode>
                <c:ptCount val="11"/>
                <c:pt idx="0">
                  <c:v>18</c:v>
                </c:pt>
                <c:pt idx="1">
                  <c:v>25</c:v>
                </c:pt>
                <c:pt idx="2">
                  <c:v>23</c:v>
                </c:pt>
                <c:pt idx="3">
                  <c:v>20</c:v>
                </c:pt>
                <c:pt idx="4">
                  <c:v>37</c:v>
                </c:pt>
                <c:pt idx="5">
                  <c:v>35</c:v>
                </c:pt>
                <c:pt idx="6">
                  <c:v>29</c:v>
                </c:pt>
                <c:pt idx="7">
                  <c:v>34</c:v>
                </c:pt>
                <c:pt idx="8">
                  <c:v>24</c:v>
                </c:pt>
                <c:pt idx="9">
                  <c:v>16</c:v>
                </c:pt>
                <c:pt idx="10">
                  <c:v>14</c:v>
                </c:pt>
              </c:numCache>
            </c:numRef>
          </c:val>
          <c:smooth val="0"/>
        </c:ser>
        <c:ser>
          <c:idx val="1"/>
          <c:order val="1"/>
          <c:tx>
            <c:strRef>
              <c:f>Sheet1!$A$3</c:f>
              <c:strCache>
                <c:ptCount val="1"/>
                <c:pt idx="0">
                  <c:v>Filipino</c:v>
                </c:pt>
              </c:strCache>
            </c:strRef>
          </c:tx>
          <c:spPr>
            <a:ln w="17032">
              <a:solidFill>
                <a:srgbClr val="FFFF00"/>
              </a:solidFill>
              <a:prstDash val="solid"/>
            </a:ln>
          </c:spPr>
          <c:marker>
            <c:symbol val="square"/>
            <c:size val="6"/>
            <c:spPr>
              <a:solidFill>
                <a:srgbClr val="FFFF00"/>
              </a:solidFill>
              <a:ln>
                <a:solidFill>
                  <a:srgbClr val="FFFF00"/>
                </a:solidFill>
                <a:prstDash val="solid"/>
              </a:ln>
            </c:spPr>
          </c:marker>
          <c:cat>
            <c:numRef>
              <c:f>Sheet1!$B$1:$L$1</c:f>
              <c:numCache>
                <c:formatCode>General</c:formatCode>
                <c:ptCount val="11"/>
                <c:pt idx="0">
                  <c:v>2003</c:v>
                </c:pt>
                <c:pt idx="1">
                  <c:v>2004</c:v>
                </c:pt>
                <c:pt idx="2">
                  <c:v>2005</c:v>
                </c:pt>
                <c:pt idx="3">
                  <c:v>2006</c:v>
                </c:pt>
                <c:pt idx="4">
                  <c:v>2007</c:v>
                </c:pt>
                <c:pt idx="5">
                  <c:v>2008</c:v>
                </c:pt>
                <c:pt idx="6">
                  <c:v>2009</c:v>
                </c:pt>
                <c:pt idx="7">
                  <c:v>2010</c:v>
                </c:pt>
                <c:pt idx="8">
                  <c:v>2011</c:v>
                </c:pt>
                <c:pt idx="9">
                  <c:v>2012</c:v>
                </c:pt>
                <c:pt idx="10">
                  <c:v>2013</c:v>
                </c:pt>
              </c:numCache>
            </c:numRef>
          </c:cat>
          <c:val>
            <c:numRef>
              <c:f>Sheet1!$B$3:$L$3</c:f>
              <c:numCache>
                <c:formatCode>General</c:formatCode>
                <c:ptCount val="11"/>
                <c:pt idx="0">
                  <c:v>33</c:v>
                </c:pt>
                <c:pt idx="1">
                  <c:v>17</c:v>
                </c:pt>
                <c:pt idx="2">
                  <c:v>18</c:v>
                </c:pt>
                <c:pt idx="3">
                  <c:v>12</c:v>
                </c:pt>
                <c:pt idx="4">
                  <c:v>30</c:v>
                </c:pt>
                <c:pt idx="5">
                  <c:v>30</c:v>
                </c:pt>
                <c:pt idx="6">
                  <c:v>41</c:v>
                </c:pt>
                <c:pt idx="7">
                  <c:v>31</c:v>
                </c:pt>
                <c:pt idx="8">
                  <c:v>36</c:v>
                </c:pt>
                <c:pt idx="9">
                  <c:v>40</c:v>
                </c:pt>
                <c:pt idx="10">
                  <c:v>14</c:v>
                </c:pt>
              </c:numCache>
            </c:numRef>
          </c:val>
          <c:smooth val="0"/>
        </c:ser>
        <c:ser>
          <c:idx val="2"/>
          <c:order val="2"/>
          <c:tx>
            <c:strRef>
              <c:f>Sheet1!$A$4</c:f>
              <c:strCache>
                <c:ptCount val="1"/>
                <c:pt idx="0">
                  <c:v>White</c:v>
                </c:pt>
              </c:strCache>
            </c:strRef>
          </c:tx>
          <c:spPr>
            <a:ln w="17032">
              <a:solidFill>
                <a:srgbClr val="00FF00"/>
              </a:solidFill>
              <a:prstDash val="solid"/>
            </a:ln>
          </c:spPr>
          <c:marker>
            <c:symbol val="triangle"/>
            <c:size val="6"/>
            <c:spPr>
              <a:solidFill>
                <a:srgbClr val="00FF00"/>
              </a:solidFill>
              <a:ln>
                <a:solidFill>
                  <a:srgbClr val="00FF00"/>
                </a:solidFill>
                <a:prstDash val="solid"/>
              </a:ln>
            </c:spPr>
          </c:marker>
          <c:cat>
            <c:numRef>
              <c:f>Sheet1!$B$1:$L$1</c:f>
              <c:numCache>
                <c:formatCode>General</c:formatCode>
                <c:ptCount val="11"/>
                <c:pt idx="0">
                  <c:v>2003</c:v>
                </c:pt>
                <c:pt idx="1">
                  <c:v>2004</c:v>
                </c:pt>
                <c:pt idx="2">
                  <c:v>2005</c:v>
                </c:pt>
                <c:pt idx="3">
                  <c:v>2006</c:v>
                </c:pt>
                <c:pt idx="4">
                  <c:v>2007</c:v>
                </c:pt>
                <c:pt idx="5">
                  <c:v>2008</c:v>
                </c:pt>
                <c:pt idx="6">
                  <c:v>2009</c:v>
                </c:pt>
                <c:pt idx="7">
                  <c:v>2010</c:v>
                </c:pt>
                <c:pt idx="8">
                  <c:v>2011</c:v>
                </c:pt>
                <c:pt idx="9">
                  <c:v>2012</c:v>
                </c:pt>
                <c:pt idx="10">
                  <c:v>2013</c:v>
                </c:pt>
              </c:numCache>
            </c:numRef>
          </c:cat>
          <c:val>
            <c:numRef>
              <c:f>Sheet1!$B$4:$L$4</c:f>
              <c:numCache>
                <c:formatCode>General</c:formatCode>
                <c:ptCount val="11"/>
                <c:pt idx="0">
                  <c:v>0</c:v>
                </c:pt>
                <c:pt idx="1">
                  <c:v>0</c:v>
                </c:pt>
                <c:pt idx="2">
                  <c:v>0</c:v>
                </c:pt>
                <c:pt idx="3">
                  <c:v>1</c:v>
                </c:pt>
                <c:pt idx="4">
                  <c:v>1</c:v>
                </c:pt>
                <c:pt idx="5">
                  <c:v>1</c:v>
                </c:pt>
                <c:pt idx="6">
                  <c:v>0</c:v>
                </c:pt>
                <c:pt idx="7">
                  <c:v>2</c:v>
                </c:pt>
                <c:pt idx="8">
                  <c:v>0</c:v>
                </c:pt>
                <c:pt idx="9">
                  <c:v>0</c:v>
                </c:pt>
                <c:pt idx="10">
                  <c:v>1</c:v>
                </c:pt>
              </c:numCache>
            </c:numRef>
          </c:val>
          <c:smooth val="0"/>
        </c:ser>
        <c:ser>
          <c:idx val="3"/>
          <c:order val="3"/>
          <c:tx>
            <c:strRef>
              <c:f>Sheet1!$A$5</c:f>
              <c:strCache>
                <c:ptCount val="1"/>
                <c:pt idx="0">
                  <c:v>O. Asians</c:v>
                </c:pt>
              </c:strCache>
            </c:strRef>
          </c:tx>
          <c:spPr>
            <a:ln w="17032">
              <a:solidFill>
                <a:srgbClr val="00FFFF"/>
              </a:solidFill>
              <a:prstDash val="solid"/>
            </a:ln>
          </c:spPr>
          <c:marker>
            <c:symbol val="x"/>
            <c:size val="6"/>
            <c:spPr>
              <a:noFill/>
              <a:ln>
                <a:solidFill>
                  <a:srgbClr val="00FFFF"/>
                </a:solidFill>
                <a:prstDash val="solid"/>
              </a:ln>
            </c:spPr>
          </c:marker>
          <c:cat>
            <c:numRef>
              <c:f>Sheet1!$B$1:$L$1</c:f>
              <c:numCache>
                <c:formatCode>General</c:formatCode>
                <c:ptCount val="11"/>
                <c:pt idx="0">
                  <c:v>2003</c:v>
                </c:pt>
                <c:pt idx="1">
                  <c:v>2004</c:v>
                </c:pt>
                <c:pt idx="2">
                  <c:v>2005</c:v>
                </c:pt>
                <c:pt idx="3">
                  <c:v>2006</c:v>
                </c:pt>
                <c:pt idx="4">
                  <c:v>2007</c:v>
                </c:pt>
                <c:pt idx="5">
                  <c:v>2008</c:v>
                </c:pt>
                <c:pt idx="6">
                  <c:v>2009</c:v>
                </c:pt>
                <c:pt idx="7">
                  <c:v>2010</c:v>
                </c:pt>
                <c:pt idx="8">
                  <c:v>2011</c:v>
                </c:pt>
                <c:pt idx="9">
                  <c:v>2012</c:v>
                </c:pt>
                <c:pt idx="10">
                  <c:v>2013</c:v>
                </c:pt>
              </c:numCache>
            </c:numRef>
          </c:cat>
          <c:val>
            <c:numRef>
              <c:f>Sheet1!$B$5:$L$5</c:f>
              <c:numCache>
                <c:formatCode>General</c:formatCode>
                <c:ptCount val="11"/>
                <c:pt idx="0">
                  <c:v>3</c:v>
                </c:pt>
                <c:pt idx="1">
                  <c:v>3</c:v>
                </c:pt>
                <c:pt idx="2">
                  <c:v>3</c:v>
                </c:pt>
                <c:pt idx="3">
                  <c:v>4</c:v>
                </c:pt>
                <c:pt idx="4">
                  <c:v>3</c:v>
                </c:pt>
                <c:pt idx="5">
                  <c:v>6</c:v>
                </c:pt>
                <c:pt idx="6">
                  <c:v>8</c:v>
                </c:pt>
                <c:pt idx="7">
                  <c:v>2</c:v>
                </c:pt>
                <c:pt idx="8">
                  <c:v>5</c:v>
                </c:pt>
                <c:pt idx="9">
                  <c:v>1</c:v>
                </c:pt>
                <c:pt idx="10">
                  <c:v>2</c:v>
                </c:pt>
              </c:numCache>
            </c:numRef>
          </c:val>
          <c:smooth val="0"/>
        </c:ser>
        <c:ser>
          <c:idx val="4"/>
          <c:order val="4"/>
          <c:tx>
            <c:strRef>
              <c:f>Sheet1!$A$6</c:f>
              <c:strCache>
                <c:ptCount val="1"/>
                <c:pt idx="0">
                  <c:v>P. Islander</c:v>
                </c:pt>
              </c:strCache>
            </c:strRef>
          </c:tx>
          <c:spPr>
            <a:ln w="17032">
              <a:solidFill>
                <a:srgbClr val="FF99CC"/>
              </a:solidFill>
              <a:prstDash val="solid"/>
            </a:ln>
          </c:spPr>
          <c:marker>
            <c:symbol val="star"/>
            <c:size val="6"/>
            <c:spPr>
              <a:noFill/>
              <a:ln>
                <a:solidFill>
                  <a:srgbClr val="0000FF"/>
                </a:solidFill>
                <a:prstDash val="solid"/>
              </a:ln>
            </c:spPr>
          </c:marker>
          <c:cat>
            <c:numRef>
              <c:f>Sheet1!$B$1:$L$1</c:f>
              <c:numCache>
                <c:formatCode>General</c:formatCode>
                <c:ptCount val="11"/>
                <c:pt idx="0">
                  <c:v>2003</c:v>
                </c:pt>
                <c:pt idx="1">
                  <c:v>2004</c:v>
                </c:pt>
                <c:pt idx="2">
                  <c:v>2005</c:v>
                </c:pt>
                <c:pt idx="3">
                  <c:v>2006</c:v>
                </c:pt>
                <c:pt idx="4">
                  <c:v>2007</c:v>
                </c:pt>
                <c:pt idx="5">
                  <c:v>2008</c:v>
                </c:pt>
                <c:pt idx="6">
                  <c:v>2009</c:v>
                </c:pt>
                <c:pt idx="7">
                  <c:v>2010</c:v>
                </c:pt>
                <c:pt idx="8">
                  <c:v>2011</c:v>
                </c:pt>
                <c:pt idx="9">
                  <c:v>2012</c:v>
                </c:pt>
                <c:pt idx="10">
                  <c:v>2013</c:v>
                </c:pt>
              </c:numCache>
            </c:numRef>
          </c:cat>
          <c:val>
            <c:numRef>
              <c:f>Sheet1!$B$6:$L$6</c:f>
              <c:numCache>
                <c:formatCode>General</c:formatCode>
                <c:ptCount val="11"/>
                <c:pt idx="0">
                  <c:v>7</c:v>
                </c:pt>
                <c:pt idx="1">
                  <c:v>6</c:v>
                </c:pt>
                <c:pt idx="2">
                  <c:v>20</c:v>
                </c:pt>
                <c:pt idx="3">
                  <c:v>17</c:v>
                </c:pt>
                <c:pt idx="4">
                  <c:v>21</c:v>
                </c:pt>
                <c:pt idx="5">
                  <c:v>18</c:v>
                </c:pt>
                <c:pt idx="6">
                  <c:v>24</c:v>
                </c:pt>
                <c:pt idx="7">
                  <c:v>32</c:v>
                </c:pt>
                <c:pt idx="8">
                  <c:v>16</c:v>
                </c:pt>
                <c:pt idx="9">
                  <c:v>11</c:v>
                </c:pt>
                <c:pt idx="10">
                  <c:v>17</c:v>
                </c:pt>
              </c:numCache>
            </c:numRef>
          </c:val>
          <c:smooth val="0"/>
        </c:ser>
        <c:dLbls>
          <c:showLegendKey val="0"/>
          <c:showVal val="0"/>
          <c:showCatName val="0"/>
          <c:showSerName val="0"/>
          <c:showPercent val="0"/>
          <c:showBubbleSize val="0"/>
        </c:dLbls>
        <c:marker val="1"/>
        <c:smooth val="0"/>
        <c:axId val="201509544"/>
        <c:axId val="201506408"/>
      </c:lineChart>
      <c:catAx>
        <c:axId val="201509544"/>
        <c:scaling>
          <c:orientation val="minMax"/>
        </c:scaling>
        <c:delete val="0"/>
        <c:axPos val="b"/>
        <c:numFmt formatCode="General" sourceLinked="1"/>
        <c:majorTickMark val="out"/>
        <c:minorTickMark val="none"/>
        <c:tickLblPos val="nextTo"/>
        <c:spPr>
          <a:ln w="4258">
            <a:solidFill>
              <a:schemeClr val="tx1"/>
            </a:solidFill>
            <a:prstDash val="solid"/>
          </a:ln>
        </c:spPr>
        <c:txPr>
          <a:bodyPr rot="0" vert="horz"/>
          <a:lstStyle/>
          <a:p>
            <a:pPr>
              <a:defRPr sz="2414" b="1" i="0" u="none" strike="noStrike" baseline="0">
                <a:solidFill>
                  <a:schemeClr val="tx1"/>
                </a:solidFill>
                <a:latin typeface="Arial"/>
                <a:ea typeface="Arial"/>
                <a:cs typeface="Arial"/>
              </a:defRPr>
            </a:pPr>
            <a:endParaRPr lang="en-US"/>
          </a:p>
        </c:txPr>
        <c:crossAx val="201506408"/>
        <c:crosses val="autoZero"/>
        <c:auto val="1"/>
        <c:lblAlgn val="ctr"/>
        <c:lblOffset val="100"/>
        <c:tickMarkSkip val="1"/>
        <c:noMultiLvlLbl val="0"/>
      </c:catAx>
      <c:valAx>
        <c:axId val="201506408"/>
        <c:scaling>
          <c:orientation val="minMax"/>
          <c:max val="40"/>
        </c:scaling>
        <c:delete val="0"/>
        <c:axPos val="l"/>
        <c:majorGridlines>
          <c:spPr>
            <a:ln w="4258">
              <a:solidFill>
                <a:schemeClr val="tx1"/>
              </a:solidFill>
              <a:prstDash val="solid"/>
            </a:ln>
          </c:spPr>
        </c:majorGridlines>
        <c:numFmt formatCode="General" sourceLinked="1"/>
        <c:majorTickMark val="out"/>
        <c:minorTickMark val="none"/>
        <c:tickLblPos val="nextTo"/>
        <c:spPr>
          <a:ln w="4258">
            <a:solidFill>
              <a:schemeClr val="tx1"/>
            </a:solidFill>
            <a:prstDash val="solid"/>
          </a:ln>
        </c:spPr>
        <c:txPr>
          <a:bodyPr rot="0" vert="horz"/>
          <a:lstStyle/>
          <a:p>
            <a:pPr>
              <a:defRPr sz="1609" b="1" i="0" u="none" strike="noStrike" baseline="0">
                <a:solidFill>
                  <a:schemeClr val="tx1"/>
                </a:solidFill>
                <a:latin typeface="Arial"/>
                <a:ea typeface="Arial"/>
                <a:cs typeface="Arial"/>
              </a:defRPr>
            </a:pPr>
            <a:endParaRPr lang="en-US"/>
          </a:p>
        </c:txPr>
        <c:crossAx val="201509544"/>
        <c:crosses val="autoZero"/>
        <c:crossBetween val="between"/>
        <c:majorUnit val="4"/>
        <c:minorUnit val="1"/>
      </c:valAx>
      <c:dTable>
        <c:showHorzBorder val="1"/>
        <c:showVertBorder val="1"/>
        <c:showOutline val="1"/>
        <c:showKeys val="1"/>
        <c:spPr>
          <a:ln w="4258">
            <a:solidFill>
              <a:schemeClr val="tx1"/>
            </a:solidFill>
            <a:prstDash val="solid"/>
          </a:ln>
        </c:spPr>
        <c:txPr>
          <a:bodyPr/>
          <a:lstStyle/>
          <a:p>
            <a:pPr rtl="0">
              <a:defRPr sz="1341" b="1" i="0" u="none" strike="noStrike" baseline="0">
                <a:solidFill>
                  <a:schemeClr val="tx1"/>
                </a:solidFill>
                <a:latin typeface="Arial"/>
                <a:ea typeface="Arial"/>
                <a:cs typeface="Arial"/>
              </a:defRPr>
            </a:pPr>
            <a:endParaRPr lang="en-US"/>
          </a:p>
        </c:txPr>
      </c:dTable>
      <c:spPr>
        <a:noFill/>
        <a:ln w="17032">
          <a:solidFill>
            <a:schemeClr val="tx1"/>
          </a:solidFill>
          <a:prstDash val="solid"/>
        </a:ln>
      </c:spPr>
    </c:plotArea>
    <c:plotVisOnly val="1"/>
    <c:dispBlanksAs val="gap"/>
    <c:showDLblsOverMax val="0"/>
  </c:chart>
  <c:spPr>
    <a:noFill/>
    <a:ln>
      <a:noFill/>
    </a:ln>
  </c:spPr>
  <c:txPr>
    <a:bodyPr/>
    <a:lstStyle/>
    <a:p>
      <a:pPr>
        <a:defRPr sz="2414" b="1" i="0" u="none" strike="noStrike" baseline="0">
          <a:solidFill>
            <a:schemeClr val="tx1"/>
          </a:solidFill>
          <a:latin typeface="Arial"/>
          <a:ea typeface="Arial"/>
          <a:cs typeface="Arial"/>
        </a:defRPr>
      </a:pPr>
      <a:endParaRPr lang="en-US"/>
    </a:p>
  </c:txPr>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overlay val="0"/>
    </c:title>
    <c:autoTitleDeleted val="0"/>
    <c:view3D>
      <c:rotX val="30"/>
      <c:rotY val="20"/>
      <c:rAngAx val="0"/>
    </c:view3D>
    <c:floor>
      <c:thickness val="0"/>
    </c:floor>
    <c:sideWall>
      <c:thickness val="0"/>
    </c:sideWall>
    <c:backWall>
      <c:thickness val="0"/>
    </c:backWall>
    <c:plotArea>
      <c:layout/>
      <c:pie3DChart>
        <c:varyColors val="1"/>
        <c:ser>
          <c:idx val="0"/>
          <c:order val="0"/>
          <c:tx>
            <c:strRef>
              <c:f>Sheet1!$B$1</c:f>
              <c:strCache>
                <c:ptCount val="1"/>
                <c:pt idx="0">
                  <c:v>   </c:v>
                </c:pt>
              </c:strCache>
            </c:strRef>
          </c:tx>
          <c:explosion val="9"/>
          <c:dPt>
            <c:idx val="0"/>
            <c:bubble3D val="0"/>
            <c:spPr>
              <a:solidFill>
                <a:srgbClr val="FF3300"/>
              </a:solidFill>
            </c:spPr>
          </c:dPt>
          <c:dPt>
            <c:idx val="1"/>
            <c:bubble3D val="0"/>
            <c:spPr>
              <a:solidFill>
                <a:srgbClr val="00B050"/>
              </a:solidFill>
            </c:spPr>
          </c:dPt>
          <c:dPt>
            <c:idx val="2"/>
            <c:bubble3D val="0"/>
            <c:spPr>
              <a:solidFill>
                <a:srgbClr val="FF5DFF"/>
              </a:solidFill>
            </c:spPr>
          </c:dPt>
          <c:dPt>
            <c:idx val="3"/>
            <c:bubble3D val="0"/>
            <c:spPr>
              <a:solidFill>
                <a:srgbClr val="00B0F0"/>
              </a:solidFill>
            </c:spPr>
          </c:dPt>
          <c:dPt>
            <c:idx val="4"/>
            <c:bubble3D val="0"/>
            <c:spPr>
              <a:solidFill>
                <a:srgbClr val="FFFF00"/>
              </a:solidFill>
            </c:spPr>
          </c:dPt>
          <c:dLbls>
            <c:dLbl>
              <c:idx val="0"/>
              <c:tx>
                <c:rich>
                  <a:bodyPr/>
                  <a:lstStyle/>
                  <a:p>
                    <a:r>
                      <a:rPr lang="en-US" dirty="0" smtClean="0"/>
                      <a:t>295</a:t>
                    </a:r>
                  </a:p>
                  <a:p>
                    <a:r>
                      <a:rPr lang="en-US" dirty="0" smtClean="0"/>
                      <a:t>34%</a:t>
                    </a:r>
                    <a:endParaRPr lang="en-US" dirty="0"/>
                  </a:p>
                </c:rich>
              </c:tx>
              <c:dLblPos val="outEnd"/>
              <c:showLegendKey val="0"/>
              <c:showVal val="0"/>
              <c:showCatName val="0"/>
              <c:showSerName val="0"/>
              <c:showPercent val="0"/>
              <c:showBubbleSize val="0"/>
              <c:extLst>
                <c:ext xmlns:c15="http://schemas.microsoft.com/office/drawing/2012/chart" uri="{CE6537A1-D6FC-4f65-9D91-7224C49458BB}"/>
              </c:extLst>
            </c:dLbl>
            <c:dLbl>
              <c:idx val="1"/>
              <c:tx>
                <c:rich>
                  <a:bodyPr/>
                  <a:lstStyle/>
                  <a:p>
                    <a:r>
                      <a:rPr lang="en-US" dirty="0" smtClean="0"/>
                      <a:t>336</a:t>
                    </a:r>
                  </a:p>
                  <a:p>
                    <a:r>
                      <a:rPr lang="en-US" dirty="0" smtClean="0"/>
                      <a:t>38</a:t>
                    </a:r>
                    <a:r>
                      <a:rPr lang="en-US" baseline="0" dirty="0" smtClean="0"/>
                      <a:t>%</a:t>
                    </a:r>
                    <a:endParaRPr lang="en-US" dirty="0"/>
                  </a:p>
                </c:rich>
              </c:tx>
              <c:dLblPos val="outEnd"/>
              <c:showLegendKey val="0"/>
              <c:showVal val="0"/>
              <c:showCatName val="0"/>
              <c:showSerName val="0"/>
              <c:showPercent val="0"/>
              <c:showBubbleSize val="0"/>
              <c:extLst>
                <c:ext xmlns:c15="http://schemas.microsoft.com/office/drawing/2012/chart" uri="{CE6537A1-D6FC-4f65-9D91-7224C49458BB}"/>
              </c:extLst>
            </c:dLbl>
            <c:dLbl>
              <c:idx val="2"/>
              <c:tx>
                <c:rich>
                  <a:bodyPr/>
                  <a:lstStyle/>
                  <a:p>
                    <a:r>
                      <a:rPr lang="en-US" dirty="0" smtClean="0"/>
                      <a:t>6</a:t>
                    </a:r>
                  </a:p>
                  <a:p>
                    <a:r>
                      <a:rPr lang="en-US" dirty="0" smtClean="0"/>
                      <a:t>1%</a:t>
                    </a:r>
                    <a:endParaRPr lang="en-US" dirty="0"/>
                  </a:p>
                </c:rich>
              </c:tx>
              <c:dLblPos val="outEnd"/>
              <c:showLegendKey val="0"/>
              <c:showVal val="0"/>
              <c:showCatName val="0"/>
              <c:showSerName val="0"/>
              <c:showPercent val="0"/>
              <c:showBubbleSize val="0"/>
              <c:extLst>
                <c:ext xmlns:c15="http://schemas.microsoft.com/office/drawing/2012/chart" uri="{CE6537A1-D6FC-4f65-9D91-7224C49458BB}"/>
              </c:extLst>
            </c:dLbl>
            <c:dLbl>
              <c:idx val="3"/>
              <c:tx>
                <c:rich>
                  <a:bodyPr/>
                  <a:lstStyle/>
                  <a:p>
                    <a:r>
                      <a:rPr lang="en-US" dirty="0" smtClean="0"/>
                      <a:t>195</a:t>
                    </a:r>
                  </a:p>
                  <a:p>
                    <a:r>
                      <a:rPr lang="en-US" dirty="0" smtClean="0"/>
                      <a:t>22%</a:t>
                    </a:r>
                    <a:endParaRPr lang="en-US" dirty="0"/>
                  </a:p>
                </c:rich>
              </c:tx>
              <c:dLblPos val="outEnd"/>
              <c:showLegendKey val="0"/>
              <c:showVal val="0"/>
              <c:showCatName val="0"/>
              <c:showSerName val="0"/>
              <c:showPercent val="0"/>
              <c:showBubbleSize val="0"/>
              <c:extLst>
                <c:ext xmlns:c15="http://schemas.microsoft.com/office/drawing/2012/chart" uri="{CE6537A1-D6FC-4f65-9D91-7224C49458BB}"/>
              </c:extLst>
            </c:dLbl>
            <c:dLbl>
              <c:idx val="4"/>
              <c:layout>
                <c:manualLayout>
                  <c:x val="-1.5438054805094559E-3"/>
                  <c:y val="2.3809523809523755E-3"/>
                </c:manualLayout>
              </c:layout>
              <c:tx>
                <c:rich>
                  <a:bodyPr/>
                  <a:lstStyle/>
                  <a:p>
                    <a:r>
                      <a:rPr lang="en-US" dirty="0" smtClean="0"/>
                      <a:t>45</a:t>
                    </a:r>
                  </a:p>
                  <a:p>
                    <a:r>
                      <a:rPr lang="en-US" dirty="0" smtClean="0"/>
                      <a:t>5%</a:t>
                    </a:r>
                    <a:endParaRPr lang="en-US" dirty="0"/>
                  </a:p>
                </c:rich>
              </c:tx>
              <c:dLblPos val="bestFit"/>
              <c:showLegendKey val="0"/>
              <c:showVal val="0"/>
              <c:showCatName val="0"/>
              <c:showSerName val="0"/>
              <c:showPercent val="0"/>
              <c:showBubbleSize val="0"/>
              <c:extLst>
                <c:ext xmlns:c15="http://schemas.microsoft.com/office/drawing/2012/chart" uri="{CE6537A1-D6FC-4f65-9D91-7224C49458BB}"/>
              </c:extLst>
            </c:dLbl>
            <c:spPr>
              <a:noFill/>
              <a:ln>
                <a:noFill/>
              </a:ln>
              <a:effectLst/>
            </c:spPr>
            <c:txPr>
              <a:bodyPr/>
              <a:lstStyle/>
              <a:p>
                <a:pPr>
                  <a:defRPr b="1"/>
                </a:pPr>
                <a:endParaRPr lang="en-US"/>
              </a:p>
            </c:txPr>
            <c:dLblPos val="outEnd"/>
            <c:showLegendKey val="0"/>
            <c:showVal val="1"/>
            <c:showCatName val="0"/>
            <c:showSerName val="0"/>
            <c:showPercent val="0"/>
            <c:showBubbleSize val="0"/>
            <c:showLeaderLines val="1"/>
            <c:extLst>
              <c:ext xmlns:c15="http://schemas.microsoft.com/office/drawing/2012/chart" uri="{CE6537A1-D6FC-4f65-9D91-7224C49458BB}"/>
            </c:extLst>
          </c:dLbls>
          <c:cat>
            <c:strRef>
              <c:f>Sheet1!$A$2:$A$6</c:f>
              <c:strCache>
                <c:ptCount val="5"/>
                <c:pt idx="0">
                  <c:v>Chamorro</c:v>
                </c:pt>
                <c:pt idx="1">
                  <c:v>Filipino</c:v>
                </c:pt>
                <c:pt idx="2">
                  <c:v>Caucasian</c:v>
                </c:pt>
                <c:pt idx="3">
                  <c:v>Pacific Islander</c:v>
                </c:pt>
                <c:pt idx="4">
                  <c:v>Other Asian</c:v>
                </c:pt>
              </c:strCache>
            </c:strRef>
          </c:cat>
          <c:val>
            <c:numRef>
              <c:f>Sheet1!$B$2:$B$6</c:f>
              <c:numCache>
                <c:formatCode>General</c:formatCode>
                <c:ptCount val="5"/>
                <c:pt idx="0">
                  <c:v>295</c:v>
                </c:pt>
                <c:pt idx="1">
                  <c:v>336</c:v>
                </c:pt>
                <c:pt idx="2">
                  <c:v>6</c:v>
                </c:pt>
                <c:pt idx="3">
                  <c:v>195</c:v>
                </c:pt>
                <c:pt idx="4">
                  <c:v>45</c:v>
                </c:pt>
              </c:numCache>
            </c:numRef>
          </c:val>
        </c:ser>
        <c:ser>
          <c:idx val="1"/>
          <c:order val="1"/>
          <c:tx>
            <c:strRef>
              <c:f>Sheet1!$C$1</c:f>
              <c:strCache>
                <c:ptCount val="1"/>
                <c:pt idx="0">
                  <c:v>Column2</c:v>
                </c:pt>
              </c:strCache>
            </c:strRef>
          </c:tx>
          <c:cat>
            <c:strRef>
              <c:f>Sheet1!$A$2:$A$6</c:f>
              <c:strCache>
                <c:ptCount val="5"/>
                <c:pt idx="0">
                  <c:v>Chamorro</c:v>
                </c:pt>
                <c:pt idx="1">
                  <c:v>Filipino</c:v>
                </c:pt>
                <c:pt idx="2">
                  <c:v>Caucasian</c:v>
                </c:pt>
                <c:pt idx="3">
                  <c:v>Pacific Islander</c:v>
                </c:pt>
                <c:pt idx="4">
                  <c:v>Other Asian</c:v>
                </c:pt>
              </c:strCache>
            </c:strRef>
          </c:cat>
          <c:val>
            <c:numRef>
              <c:f>Sheet1!$C$2:$C$6</c:f>
              <c:numCache>
                <c:formatCode>General</c:formatCode>
                <c:ptCount val="5"/>
                <c:pt idx="0">
                  <c:v>879</c:v>
                </c:pt>
                <c:pt idx="1">
                  <c:v>879</c:v>
                </c:pt>
                <c:pt idx="2">
                  <c:v>879</c:v>
                </c:pt>
                <c:pt idx="3">
                  <c:v>879</c:v>
                </c:pt>
                <c:pt idx="4">
                  <c:v>879</c:v>
                </c:pt>
              </c:numCache>
            </c:numRef>
          </c:val>
        </c:ser>
        <c:ser>
          <c:idx val="2"/>
          <c:order val="2"/>
          <c:tx>
            <c:strRef>
              <c:f>Sheet1!$D$1</c:f>
              <c:strCache>
                <c:ptCount val="1"/>
                <c:pt idx="0">
                  <c:v>Column3</c:v>
                </c:pt>
              </c:strCache>
            </c:strRef>
          </c:tx>
          <c:cat>
            <c:strRef>
              <c:f>Sheet1!$A$2:$A$6</c:f>
              <c:strCache>
                <c:ptCount val="5"/>
                <c:pt idx="0">
                  <c:v>Chamorro</c:v>
                </c:pt>
                <c:pt idx="1">
                  <c:v>Filipino</c:v>
                </c:pt>
                <c:pt idx="2">
                  <c:v>Caucasian</c:v>
                </c:pt>
                <c:pt idx="3">
                  <c:v>Pacific Islander</c:v>
                </c:pt>
                <c:pt idx="4">
                  <c:v>Other Asian</c:v>
                </c:pt>
              </c:strCache>
            </c:strRef>
          </c:cat>
          <c:val>
            <c:numRef>
              <c:f>Sheet1!$D$2:$D$6</c:f>
              <c:numCache>
                <c:formatCode>General</c:formatCode>
                <c:ptCount val="5"/>
                <c:pt idx="0">
                  <c:v>100</c:v>
                </c:pt>
                <c:pt idx="1">
                  <c:v>100</c:v>
                </c:pt>
                <c:pt idx="2">
                  <c:v>100</c:v>
                </c:pt>
                <c:pt idx="3">
                  <c:v>100</c:v>
                </c:pt>
                <c:pt idx="4">
                  <c:v>100</c:v>
                </c:pt>
              </c:numCache>
            </c:numRef>
          </c:val>
        </c:ser>
        <c:ser>
          <c:idx val="3"/>
          <c:order val="3"/>
          <c:tx>
            <c:strRef>
              <c:f>Sheet1!$E$1</c:f>
              <c:strCache>
                <c:ptCount val="1"/>
                <c:pt idx="0">
                  <c:v>Column4</c:v>
                </c:pt>
              </c:strCache>
            </c:strRef>
          </c:tx>
          <c:cat>
            <c:strRef>
              <c:f>Sheet1!$A$2:$A$6</c:f>
              <c:strCache>
                <c:ptCount val="5"/>
                <c:pt idx="0">
                  <c:v>Chamorro</c:v>
                </c:pt>
                <c:pt idx="1">
                  <c:v>Filipino</c:v>
                </c:pt>
                <c:pt idx="2">
                  <c:v>Caucasian</c:v>
                </c:pt>
                <c:pt idx="3">
                  <c:v>Pacific Islander</c:v>
                </c:pt>
                <c:pt idx="4">
                  <c:v>Other Asian</c:v>
                </c:pt>
              </c:strCache>
            </c:strRef>
          </c:cat>
          <c:val>
            <c:numRef>
              <c:f>Sheet1!$E$2:$E$6</c:f>
              <c:numCache>
                <c:formatCode>General</c:formatCode>
                <c:ptCount val="5"/>
                <c:pt idx="0">
                  <c:v>33.560864618885091</c:v>
                </c:pt>
                <c:pt idx="1">
                  <c:v>38.225255972696246</c:v>
                </c:pt>
                <c:pt idx="2">
                  <c:v>0.68259385665529015</c:v>
                </c:pt>
                <c:pt idx="3">
                  <c:v>22.184300341296929</c:v>
                </c:pt>
                <c:pt idx="4">
                  <c:v>5.1194539249146755</c:v>
                </c:pt>
              </c:numCache>
            </c:numRef>
          </c:val>
        </c:ser>
        <c:ser>
          <c:idx val="4"/>
          <c:order val="4"/>
          <c:tx>
            <c:strRef>
              <c:f>Sheet1!$F$1</c:f>
              <c:strCache>
                <c:ptCount val="1"/>
                <c:pt idx="0">
                  <c:v>Column5</c:v>
                </c:pt>
              </c:strCache>
            </c:strRef>
          </c:tx>
          <c:cat>
            <c:strRef>
              <c:f>Sheet1!$A$2:$A$6</c:f>
              <c:strCache>
                <c:ptCount val="5"/>
                <c:pt idx="0">
                  <c:v>Chamorro</c:v>
                </c:pt>
                <c:pt idx="1">
                  <c:v>Filipino</c:v>
                </c:pt>
                <c:pt idx="2">
                  <c:v>Caucasian</c:v>
                </c:pt>
                <c:pt idx="3">
                  <c:v>Pacific Islander</c:v>
                </c:pt>
                <c:pt idx="4">
                  <c:v>Other Asian</c:v>
                </c:pt>
              </c:strCache>
            </c:strRef>
          </c:cat>
          <c:val>
            <c:numRef>
              <c:f>Sheet1!$F$2:$F$6</c:f>
              <c:numCache>
                <c:formatCode>General</c:formatCode>
                <c:ptCount val="5"/>
                <c:pt idx="0">
                  <c:v>33.6</c:v>
                </c:pt>
                <c:pt idx="1">
                  <c:v>38.200000000000003</c:v>
                </c:pt>
                <c:pt idx="2">
                  <c:v>0.7</c:v>
                </c:pt>
                <c:pt idx="3">
                  <c:v>22.2</c:v>
                </c:pt>
                <c:pt idx="4">
                  <c:v>5.0999999999999996</c:v>
                </c:pt>
              </c:numCache>
            </c:numRef>
          </c:val>
        </c:ser>
        <c:ser>
          <c:idx val="5"/>
          <c:order val="5"/>
          <c:tx>
            <c:strRef>
              <c:f>Sheet1!$G$1</c:f>
              <c:strCache>
                <c:ptCount val="1"/>
                <c:pt idx="0">
                  <c:v>Column6</c:v>
                </c:pt>
              </c:strCache>
            </c:strRef>
          </c:tx>
          <c:cat>
            <c:strRef>
              <c:f>Sheet1!$A$2:$A$6</c:f>
              <c:strCache>
                <c:ptCount val="5"/>
                <c:pt idx="0">
                  <c:v>Chamorro</c:v>
                </c:pt>
                <c:pt idx="1">
                  <c:v>Filipino</c:v>
                </c:pt>
                <c:pt idx="2">
                  <c:v>Caucasian</c:v>
                </c:pt>
                <c:pt idx="3">
                  <c:v>Pacific Islander</c:v>
                </c:pt>
                <c:pt idx="4">
                  <c:v>Other Asian</c:v>
                </c:pt>
              </c:strCache>
            </c:strRef>
          </c:cat>
          <c:val>
            <c:numRef>
              <c:f>Sheet1!$G$2:$G$6</c:f>
              <c:numCache>
                <c:formatCode>General</c:formatCode>
                <c:ptCount val="5"/>
                <c:pt idx="0">
                  <c:v>34</c:v>
                </c:pt>
                <c:pt idx="1">
                  <c:v>38</c:v>
                </c:pt>
                <c:pt idx="2">
                  <c:v>1</c:v>
                </c:pt>
                <c:pt idx="3">
                  <c:v>22</c:v>
                </c:pt>
                <c:pt idx="4">
                  <c:v>5</c:v>
                </c:pt>
              </c:numCache>
            </c:numRef>
          </c:val>
        </c:ser>
        <c:dLbls>
          <c:showLegendKey val="0"/>
          <c:showVal val="0"/>
          <c:showCatName val="0"/>
          <c:showSerName val="0"/>
          <c:showPercent val="0"/>
          <c:showBubbleSize val="0"/>
          <c:showLeaderLines val="1"/>
        </c:dLbls>
      </c:pie3DChart>
      <c:spPr>
        <a:noFill/>
        <a:ln w="25401">
          <a:noFill/>
        </a:ln>
      </c:spPr>
    </c:plotArea>
    <c:legend>
      <c:legendPos val="b"/>
      <c:overlay val="0"/>
      <c:txPr>
        <a:bodyPr/>
        <a:lstStyle/>
        <a:p>
          <a:pPr>
            <a:defRPr b="1"/>
          </a:pPr>
          <a:endParaRPr lang="en-US"/>
        </a:p>
      </c:txPr>
    </c:legend>
    <c:plotVisOnly val="1"/>
    <c:dispBlanksAs val="zero"/>
    <c:showDLblsOverMax val="0"/>
  </c:chart>
  <c:txPr>
    <a:bodyPr/>
    <a:lstStyle/>
    <a:p>
      <a:pPr>
        <a:defRPr sz="1800"/>
      </a:pPr>
      <a:endParaRPr lang="en-US"/>
    </a:p>
  </c:txPr>
  <c:externalData r:id="rId1">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2601898361842703"/>
          <c:y val="0.12195196850393701"/>
          <c:w val="0.86350148367952539"/>
          <c:h val="0.61112236220472449"/>
        </c:manualLayout>
      </c:layout>
      <c:lineChart>
        <c:grouping val="standard"/>
        <c:varyColors val="0"/>
        <c:ser>
          <c:idx val="0"/>
          <c:order val="0"/>
          <c:tx>
            <c:strRef>
              <c:f>Sheet1!$A$2</c:f>
              <c:strCache>
                <c:ptCount val="1"/>
                <c:pt idx="0">
                  <c:v>0-14</c:v>
                </c:pt>
              </c:strCache>
            </c:strRef>
          </c:tx>
          <c:spPr>
            <a:ln w="17007">
              <a:solidFill>
                <a:srgbClr val="FF0000"/>
              </a:solidFill>
              <a:prstDash val="solid"/>
            </a:ln>
          </c:spPr>
          <c:marker>
            <c:symbol val="diamond"/>
            <c:size val="2"/>
            <c:spPr>
              <a:solidFill>
                <a:srgbClr val="FF0000"/>
              </a:solidFill>
              <a:ln>
                <a:solidFill>
                  <a:srgbClr val="FF0000"/>
                </a:solidFill>
                <a:prstDash val="solid"/>
              </a:ln>
            </c:spPr>
          </c:marker>
          <c:cat>
            <c:numRef>
              <c:f>Sheet1!$B$1:$L$1</c:f>
              <c:numCache>
                <c:formatCode>General</c:formatCode>
                <c:ptCount val="11"/>
                <c:pt idx="0">
                  <c:v>2003</c:v>
                </c:pt>
                <c:pt idx="1">
                  <c:v>2004</c:v>
                </c:pt>
                <c:pt idx="2">
                  <c:v>2005</c:v>
                </c:pt>
                <c:pt idx="3">
                  <c:v>2006</c:v>
                </c:pt>
                <c:pt idx="4">
                  <c:v>2007</c:v>
                </c:pt>
                <c:pt idx="5">
                  <c:v>2008</c:v>
                </c:pt>
                <c:pt idx="6">
                  <c:v>2009</c:v>
                </c:pt>
                <c:pt idx="7">
                  <c:v>2010</c:v>
                </c:pt>
                <c:pt idx="8">
                  <c:v>2011</c:v>
                </c:pt>
                <c:pt idx="9">
                  <c:v>2012</c:v>
                </c:pt>
                <c:pt idx="10">
                  <c:v>2013</c:v>
                </c:pt>
              </c:numCache>
            </c:numRef>
          </c:cat>
          <c:val>
            <c:numRef>
              <c:f>Sheet1!$B$2:$L$2</c:f>
              <c:numCache>
                <c:formatCode>General</c:formatCode>
                <c:ptCount val="11"/>
                <c:pt idx="0">
                  <c:v>6</c:v>
                </c:pt>
                <c:pt idx="1">
                  <c:v>6</c:v>
                </c:pt>
                <c:pt idx="2">
                  <c:v>11</c:v>
                </c:pt>
                <c:pt idx="3">
                  <c:v>11</c:v>
                </c:pt>
                <c:pt idx="4">
                  <c:v>31</c:v>
                </c:pt>
                <c:pt idx="5">
                  <c:v>25</c:v>
                </c:pt>
                <c:pt idx="6">
                  <c:v>28</c:v>
                </c:pt>
                <c:pt idx="7">
                  <c:v>19</c:v>
                </c:pt>
                <c:pt idx="8">
                  <c:v>12</c:v>
                </c:pt>
                <c:pt idx="9">
                  <c:v>15</c:v>
                </c:pt>
                <c:pt idx="10">
                  <c:v>11</c:v>
                </c:pt>
              </c:numCache>
            </c:numRef>
          </c:val>
          <c:smooth val="0"/>
        </c:ser>
        <c:ser>
          <c:idx val="1"/>
          <c:order val="1"/>
          <c:tx>
            <c:strRef>
              <c:f>Sheet1!$A$3</c:f>
              <c:strCache>
                <c:ptCount val="1"/>
                <c:pt idx="0">
                  <c:v>15-24</c:v>
                </c:pt>
              </c:strCache>
            </c:strRef>
          </c:tx>
          <c:spPr>
            <a:ln w="17007">
              <a:solidFill>
                <a:srgbClr val="FFFF00"/>
              </a:solidFill>
              <a:prstDash val="solid"/>
            </a:ln>
          </c:spPr>
          <c:marker>
            <c:symbol val="square"/>
            <c:size val="2"/>
            <c:spPr>
              <a:solidFill>
                <a:srgbClr val="FFFF00"/>
              </a:solidFill>
              <a:ln>
                <a:solidFill>
                  <a:srgbClr val="FFFF00"/>
                </a:solidFill>
                <a:prstDash val="solid"/>
              </a:ln>
            </c:spPr>
          </c:marker>
          <c:cat>
            <c:numRef>
              <c:f>Sheet1!$B$1:$L$1</c:f>
              <c:numCache>
                <c:formatCode>General</c:formatCode>
                <c:ptCount val="11"/>
                <c:pt idx="0">
                  <c:v>2003</c:v>
                </c:pt>
                <c:pt idx="1">
                  <c:v>2004</c:v>
                </c:pt>
                <c:pt idx="2">
                  <c:v>2005</c:v>
                </c:pt>
                <c:pt idx="3">
                  <c:v>2006</c:v>
                </c:pt>
                <c:pt idx="4">
                  <c:v>2007</c:v>
                </c:pt>
                <c:pt idx="5">
                  <c:v>2008</c:v>
                </c:pt>
                <c:pt idx="6">
                  <c:v>2009</c:v>
                </c:pt>
                <c:pt idx="7">
                  <c:v>2010</c:v>
                </c:pt>
                <c:pt idx="8">
                  <c:v>2011</c:v>
                </c:pt>
                <c:pt idx="9">
                  <c:v>2012</c:v>
                </c:pt>
                <c:pt idx="10">
                  <c:v>2013</c:v>
                </c:pt>
              </c:numCache>
            </c:numRef>
          </c:cat>
          <c:val>
            <c:numRef>
              <c:f>Sheet1!$B$3:$L$3</c:f>
              <c:numCache>
                <c:formatCode>General</c:formatCode>
                <c:ptCount val="11"/>
                <c:pt idx="0">
                  <c:v>8</c:v>
                </c:pt>
                <c:pt idx="1">
                  <c:v>3</c:v>
                </c:pt>
                <c:pt idx="2">
                  <c:v>8</c:v>
                </c:pt>
                <c:pt idx="3">
                  <c:v>3</c:v>
                </c:pt>
                <c:pt idx="4">
                  <c:v>7</c:v>
                </c:pt>
                <c:pt idx="5">
                  <c:v>6</c:v>
                </c:pt>
                <c:pt idx="6">
                  <c:v>10</c:v>
                </c:pt>
                <c:pt idx="7">
                  <c:v>6</c:v>
                </c:pt>
                <c:pt idx="8">
                  <c:v>6</c:v>
                </c:pt>
                <c:pt idx="9">
                  <c:v>6</c:v>
                </c:pt>
                <c:pt idx="10">
                  <c:v>5</c:v>
                </c:pt>
              </c:numCache>
            </c:numRef>
          </c:val>
          <c:smooth val="0"/>
        </c:ser>
        <c:ser>
          <c:idx val="2"/>
          <c:order val="2"/>
          <c:tx>
            <c:strRef>
              <c:f>Sheet1!$A$4</c:f>
              <c:strCache>
                <c:ptCount val="1"/>
                <c:pt idx="0">
                  <c:v>25-44</c:v>
                </c:pt>
              </c:strCache>
            </c:strRef>
          </c:tx>
          <c:spPr>
            <a:ln w="17007">
              <a:solidFill>
                <a:srgbClr val="00FF00"/>
              </a:solidFill>
              <a:prstDash val="solid"/>
            </a:ln>
          </c:spPr>
          <c:marker>
            <c:symbol val="triangle"/>
            <c:size val="2"/>
            <c:spPr>
              <a:solidFill>
                <a:srgbClr val="00FF00"/>
              </a:solidFill>
              <a:ln>
                <a:solidFill>
                  <a:srgbClr val="00FF00"/>
                </a:solidFill>
                <a:prstDash val="solid"/>
              </a:ln>
            </c:spPr>
          </c:marker>
          <c:cat>
            <c:numRef>
              <c:f>Sheet1!$B$1:$L$1</c:f>
              <c:numCache>
                <c:formatCode>General</c:formatCode>
                <c:ptCount val="11"/>
                <c:pt idx="0">
                  <c:v>2003</c:v>
                </c:pt>
                <c:pt idx="1">
                  <c:v>2004</c:v>
                </c:pt>
                <c:pt idx="2">
                  <c:v>2005</c:v>
                </c:pt>
                <c:pt idx="3">
                  <c:v>2006</c:v>
                </c:pt>
                <c:pt idx="4">
                  <c:v>2007</c:v>
                </c:pt>
                <c:pt idx="5">
                  <c:v>2008</c:v>
                </c:pt>
                <c:pt idx="6">
                  <c:v>2009</c:v>
                </c:pt>
                <c:pt idx="7">
                  <c:v>2010</c:v>
                </c:pt>
                <c:pt idx="8">
                  <c:v>2011</c:v>
                </c:pt>
                <c:pt idx="9">
                  <c:v>2012</c:v>
                </c:pt>
                <c:pt idx="10">
                  <c:v>2013</c:v>
                </c:pt>
              </c:numCache>
            </c:numRef>
          </c:cat>
          <c:val>
            <c:numRef>
              <c:f>Sheet1!$B$4:$L$4</c:f>
              <c:numCache>
                <c:formatCode>General</c:formatCode>
                <c:ptCount val="11"/>
                <c:pt idx="0">
                  <c:v>14</c:v>
                </c:pt>
                <c:pt idx="1">
                  <c:v>10</c:v>
                </c:pt>
                <c:pt idx="2">
                  <c:v>19</c:v>
                </c:pt>
                <c:pt idx="3">
                  <c:v>13</c:v>
                </c:pt>
                <c:pt idx="4">
                  <c:v>17</c:v>
                </c:pt>
                <c:pt idx="5">
                  <c:v>17</c:v>
                </c:pt>
                <c:pt idx="6">
                  <c:v>19</c:v>
                </c:pt>
                <c:pt idx="7">
                  <c:v>36</c:v>
                </c:pt>
                <c:pt idx="8">
                  <c:v>13</c:v>
                </c:pt>
                <c:pt idx="9">
                  <c:v>10</c:v>
                </c:pt>
                <c:pt idx="10">
                  <c:v>10</c:v>
                </c:pt>
              </c:numCache>
            </c:numRef>
          </c:val>
          <c:smooth val="0"/>
        </c:ser>
        <c:ser>
          <c:idx val="3"/>
          <c:order val="3"/>
          <c:tx>
            <c:strRef>
              <c:f>Sheet1!$A$5</c:f>
              <c:strCache>
                <c:ptCount val="1"/>
                <c:pt idx="0">
                  <c:v>45-64</c:v>
                </c:pt>
              </c:strCache>
            </c:strRef>
          </c:tx>
          <c:spPr>
            <a:ln w="17007">
              <a:solidFill>
                <a:srgbClr val="00FFFF"/>
              </a:solidFill>
              <a:prstDash val="solid"/>
            </a:ln>
          </c:spPr>
          <c:marker>
            <c:symbol val="x"/>
            <c:size val="2"/>
            <c:spPr>
              <a:noFill/>
              <a:ln>
                <a:solidFill>
                  <a:srgbClr val="00FFFF"/>
                </a:solidFill>
                <a:prstDash val="solid"/>
              </a:ln>
            </c:spPr>
          </c:marker>
          <c:cat>
            <c:numRef>
              <c:f>Sheet1!$B$1:$L$1</c:f>
              <c:numCache>
                <c:formatCode>General</c:formatCode>
                <c:ptCount val="11"/>
                <c:pt idx="0">
                  <c:v>2003</c:v>
                </c:pt>
                <c:pt idx="1">
                  <c:v>2004</c:v>
                </c:pt>
                <c:pt idx="2">
                  <c:v>2005</c:v>
                </c:pt>
                <c:pt idx="3">
                  <c:v>2006</c:v>
                </c:pt>
                <c:pt idx="4">
                  <c:v>2007</c:v>
                </c:pt>
                <c:pt idx="5">
                  <c:v>2008</c:v>
                </c:pt>
                <c:pt idx="6">
                  <c:v>2009</c:v>
                </c:pt>
                <c:pt idx="7">
                  <c:v>2010</c:v>
                </c:pt>
                <c:pt idx="8">
                  <c:v>2011</c:v>
                </c:pt>
                <c:pt idx="9">
                  <c:v>2012</c:v>
                </c:pt>
                <c:pt idx="10">
                  <c:v>2013</c:v>
                </c:pt>
              </c:numCache>
            </c:numRef>
          </c:cat>
          <c:val>
            <c:numRef>
              <c:f>Sheet1!$B$5:$L$5</c:f>
              <c:numCache>
                <c:formatCode>General</c:formatCode>
                <c:ptCount val="11"/>
                <c:pt idx="0">
                  <c:v>21</c:v>
                </c:pt>
                <c:pt idx="1">
                  <c:v>20</c:v>
                </c:pt>
                <c:pt idx="2">
                  <c:v>15</c:v>
                </c:pt>
                <c:pt idx="3">
                  <c:v>16</c:v>
                </c:pt>
                <c:pt idx="4">
                  <c:v>28</c:v>
                </c:pt>
                <c:pt idx="5">
                  <c:v>26</c:v>
                </c:pt>
                <c:pt idx="6">
                  <c:v>34</c:v>
                </c:pt>
                <c:pt idx="7">
                  <c:v>30</c:v>
                </c:pt>
                <c:pt idx="8">
                  <c:v>33</c:v>
                </c:pt>
                <c:pt idx="9">
                  <c:v>23</c:v>
                </c:pt>
                <c:pt idx="10">
                  <c:v>9</c:v>
                </c:pt>
              </c:numCache>
            </c:numRef>
          </c:val>
          <c:smooth val="0"/>
        </c:ser>
        <c:ser>
          <c:idx val="4"/>
          <c:order val="4"/>
          <c:tx>
            <c:strRef>
              <c:f>Sheet1!$A$6</c:f>
              <c:strCache>
                <c:ptCount val="1"/>
                <c:pt idx="0">
                  <c:v>&gt;65</c:v>
                </c:pt>
              </c:strCache>
            </c:strRef>
          </c:tx>
          <c:spPr>
            <a:ln w="17007">
              <a:solidFill>
                <a:srgbClr val="FF99CC"/>
              </a:solidFill>
              <a:prstDash val="solid"/>
            </a:ln>
          </c:spPr>
          <c:marker>
            <c:symbol val="star"/>
            <c:size val="2"/>
            <c:spPr>
              <a:noFill/>
              <a:ln>
                <a:solidFill>
                  <a:srgbClr val="0000FF"/>
                </a:solidFill>
                <a:prstDash val="solid"/>
              </a:ln>
            </c:spPr>
          </c:marker>
          <c:cat>
            <c:numRef>
              <c:f>Sheet1!$B$1:$L$1</c:f>
              <c:numCache>
                <c:formatCode>General</c:formatCode>
                <c:ptCount val="11"/>
                <c:pt idx="0">
                  <c:v>2003</c:v>
                </c:pt>
                <c:pt idx="1">
                  <c:v>2004</c:v>
                </c:pt>
                <c:pt idx="2">
                  <c:v>2005</c:v>
                </c:pt>
                <c:pt idx="3">
                  <c:v>2006</c:v>
                </c:pt>
                <c:pt idx="4">
                  <c:v>2007</c:v>
                </c:pt>
                <c:pt idx="5">
                  <c:v>2008</c:v>
                </c:pt>
                <c:pt idx="6">
                  <c:v>2009</c:v>
                </c:pt>
                <c:pt idx="7">
                  <c:v>2010</c:v>
                </c:pt>
                <c:pt idx="8">
                  <c:v>2011</c:v>
                </c:pt>
                <c:pt idx="9">
                  <c:v>2012</c:v>
                </c:pt>
                <c:pt idx="10">
                  <c:v>2013</c:v>
                </c:pt>
              </c:numCache>
            </c:numRef>
          </c:cat>
          <c:val>
            <c:numRef>
              <c:f>Sheet1!$B$6:$L$6</c:f>
              <c:numCache>
                <c:formatCode>General</c:formatCode>
                <c:ptCount val="11"/>
                <c:pt idx="0">
                  <c:v>12</c:v>
                </c:pt>
                <c:pt idx="1">
                  <c:v>12</c:v>
                </c:pt>
                <c:pt idx="2">
                  <c:v>11</c:v>
                </c:pt>
                <c:pt idx="3">
                  <c:v>11</c:v>
                </c:pt>
                <c:pt idx="4">
                  <c:v>9</c:v>
                </c:pt>
                <c:pt idx="5">
                  <c:v>16</c:v>
                </c:pt>
                <c:pt idx="6">
                  <c:v>11</c:v>
                </c:pt>
                <c:pt idx="7">
                  <c:v>10</c:v>
                </c:pt>
                <c:pt idx="8">
                  <c:v>17</c:v>
                </c:pt>
                <c:pt idx="9">
                  <c:v>14</c:v>
                </c:pt>
                <c:pt idx="10">
                  <c:v>13</c:v>
                </c:pt>
              </c:numCache>
            </c:numRef>
          </c:val>
          <c:smooth val="0"/>
        </c:ser>
        <c:dLbls>
          <c:showLegendKey val="0"/>
          <c:showVal val="0"/>
          <c:showCatName val="0"/>
          <c:showSerName val="0"/>
          <c:showPercent val="0"/>
          <c:showBubbleSize val="0"/>
        </c:dLbls>
        <c:marker val="1"/>
        <c:smooth val="0"/>
        <c:axId val="201509152"/>
        <c:axId val="201508368"/>
      </c:lineChart>
      <c:catAx>
        <c:axId val="201509152"/>
        <c:scaling>
          <c:orientation val="minMax"/>
        </c:scaling>
        <c:delete val="0"/>
        <c:axPos val="b"/>
        <c:numFmt formatCode="General" sourceLinked="1"/>
        <c:majorTickMark val="out"/>
        <c:minorTickMark val="none"/>
        <c:tickLblPos val="nextTo"/>
        <c:spPr>
          <a:ln w="4252">
            <a:solidFill>
              <a:schemeClr val="tx1"/>
            </a:solidFill>
            <a:prstDash val="solid"/>
          </a:ln>
        </c:spPr>
        <c:txPr>
          <a:bodyPr rot="0" vert="horz"/>
          <a:lstStyle/>
          <a:p>
            <a:pPr>
              <a:defRPr sz="2412" b="1" i="0" u="none" strike="noStrike" baseline="0">
                <a:solidFill>
                  <a:schemeClr val="tx1"/>
                </a:solidFill>
                <a:latin typeface="Arial"/>
                <a:ea typeface="Arial"/>
                <a:cs typeface="Arial"/>
              </a:defRPr>
            </a:pPr>
            <a:endParaRPr lang="en-US"/>
          </a:p>
        </c:txPr>
        <c:crossAx val="201508368"/>
        <c:crosses val="autoZero"/>
        <c:auto val="1"/>
        <c:lblAlgn val="ctr"/>
        <c:lblOffset val="100"/>
        <c:tickMarkSkip val="1"/>
        <c:noMultiLvlLbl val="0"/>
      </c:catAx>
      <c:valAx>
        <c:axId val="201508368"/>
        <c:scaling>
          <c:orientation val="minMax"/>
          <c:max val="40"/>
        </c:scaling>
        <c:delete val="0"/>
        <c:axPos val="l"/>
        <c:majorGridlines>
          <c:spPr>
            <a:ln w="4252">
              <a:solidFill>
                <a:schemeClr val="tx1"/>
              </a:solidFill>
              <a:prstDash val="solid"/>
            </a:ln>
          </c:spPr>
        </c:majorGridlines>
        <c:numFmt formatCode="General" sourceLinked="1"/>
        <c:majorTickMark val="out"/>
        <c:minorTickMark val="none"/>
        <c:tickLblPos val="nextTo"/>
        <c:spPr>
          <a:ln w="4252">
            <a:solidFill>
              <a:schemeClr val="tx1"/>
            </a:solidFill>
            <a:prstDash val="solid"/>
          </a:ln>
        </c:spPr>
        <c:txPr>
          <a:bodyPr rot="0" vert="horz"/>
          <a:lstStyle/>
          <a:p>
            <a:pPr>
              <a:defRPr sz="1605" b="1" i="0" u="none" strike="noStrike" baseline="0">
                <a:solidFill>
                  <a:schemeClr val="tx1"/>
                </a:solidFill>
                <a:latin typeface="Arial"/>
                <a:ea typeface="Arial"/>
                <a:cs typeface="Arial"/>
              </a:defRPr>
            </a:pPr>
            <a:endParaRPr lang="en-US"/>
          </a:p>
        </c:txPr>
        <c:crossAx val="201509152"/>
        <c:crosses val="autoZero"/>
        <c:crossBetween val="between"/>
        <c:majorUnit val="4"/>
        <c:minorUnit val="1"/>
      </c:valAx>
      <c:dTable>
        <c:showHorzBorder val="1"/>
        <c:showVertBorder val="1"/>
        <c:showOutline val="1"/>
        <c:showKeys val="1"/>
        <c:spPr>
          <a:ln w="4252">
            <a:solidFill>
              <a:schemeClr val="tx1"/>
            </a:solidFill>
            <a:prstDash val="solid"/>
          </a:ln>
        </c:spPr>
        <c:txPr>
          <a:bodyPr/>
          <a:lstStyle/>
          <a:p>
            <a:pPr rtl="0">
              <a:defRPr sz="1337" b="1" i="0" u="none" strike="noStrike" baseline="0">
                <a:solidFill>
                  <a:schemeClr val="tx1"/>
                </a:solidFill>
                <a:latin typeface="Arial"/>
                <a:ea typeface="Arial"/>
                <a:cs typeface="Arial"/>
              </a:defRPr>
            </a:pPr>
            <a:endParaRPr lang="en-US"/>
          </a:p>
        </c:txPr>
      </c:dTable>
      <c:spPr>
        <a:noFill/>
        <a:ln w="17007">
          <a:solidFill>
            <a:schemeClr val="tx1"/>
          </a:solidFill>
          <a:prstDash val="solid"/>
        </a:ln>
      </c:spPr>
    </c:plotArea>
    <c:plotVisOnly val="1"/>
    <c:dispBlanksAs val="gap"/>
    <c:showDLblsOverMax val="0"/>
  </c:chart>
  <c:spPr>
    <a:noFill/>
    <a:ln>
      <a:noFill/>
    </a:ln>
  </c:spPr>
  <c:txPr>
    <a:bodyPr/>
    <a:lstStyle/>
    <a:p>
      <a:pPr>
        <a:defRPr sz="2412" b="1" i="0" u="none" strike="noStrike" baseline="0">
          <a:solidFill>
            <a:schemeClr val="tx1"/>
          </a:solidFill>
          <a:latin typeface="Arial"/>
          <a:ea typeface="Arial"/>
          <a:cs typeface="Arial"/>
        </a:defRPr>
      </a:pPr>
      <a:endParaRPr lang="en-US"/>
    </a:p>
  </c:txPr>
  <c:externalData r:id="rId1">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30"/>
      <c:rotY val="324"/>
      <c:rAngAx val="0"/>
    </c:view3D>
    <c:floor>
      <c:thickness val="0"/>
    </c:floor>
    <c:sideWall>
      <c:thickness val="0"/>
    </c:sideWall>
    <c:backWall>
      <c:thickness val="0"/>
    </c:backWall>
    <c:plotArea>
      <c:layout>
        <c:manualLayout>
          <c:layoutTarget val="inner"/>
          <c:xMode val="edge"/>
          <c:yMode val="edge"/>
          <c:x val="7.091744213791458E-2"/>
          <c:y val="0.11566149340028149"/>
          <c:w val="0.83796309552215065"/>
          <c:h val="0.72071151432157932"/>
        </c:manualLayout>
      </c:layout>
      <c:pie3DChart>
        <c:varyColors val="1"/>
        <c:ser>
          <c:idx val="0"/>
          <c:order val="0"/>
          <c:tx>
            <c:strRef>
              <c:f>Sheet1!$B$1</c:f>
              <c:strCache>
                <c:ptCount val="1"/>
                <c:pt idx="0">
                  <c:v>Sales</c:v>
                </c:pt>
              </c:strCache>
            </c:strRef>
          </c:tx>
          <c:explosion val="12"/>
          <c:dPt>
            <c:idx val="0"/>
            <c:bubble3D val="0"/>
            <c:spPr>
              <a:solidFill>
                <a:srgbClr val="FF0000"/>
              </a:solidFill>
            </c:spPr>
          </c:dPt>
          <c:dPt>
            <c:idx val="1"/>
            <c:bubble3D val="0"/>
            <c:spPr>
              <a:solidFill>
                <a:srgbClr val="00B050"/>
              </a:solidFill>
            </c:spPr>
          </c:dPt>
          <c:dPt>
            <c:idx val="2"/>
            <c:bubble3D val="0"/>
            <c:spPr>
              <a:solidFill>
                <a:srgbClr val="FFCC00"/>
              </a:solidFill>
            </c:spPr>
          </c:dPt>
          <c:dPt>
            <c:idx val="3"/>
            <c:bubble3D val="0"/>
            <c:explosion val="16"/>
            <c:spPr>
              <a:solidFill>
                <a:srgbClr val="00B0F0"/>
              </a:solidFill>
            </c:spPr>
          </c:dPt>
          <c:dPt>
            <c:idx val="4"/>
            <c:bubble3D val="0"/>
            <c:spPr>
              <a:solidFill>
                <a:srgbClr val="7030A0"/>
              </a:solidFill>
            </c:spPr>
          </c:dPt>
          <c:dLbls>
            <c:dLbl>
              <c:idx val="0"/>
              <c:layout>
                <c:manualLayout>
                  <c:x val="4.2451682176091625E-2"/>
                  <c:y val="0"/>
                </c:manualLayout>
              </c:layout>
              <c:tx>
                <c:rich>
                  <a:bodyPr/>
                  <a:lstStyle/>
                  <a:p>
                    <a:r>
                      <a:rPr lang="en-US" dirty="0" smtClean="0"/>
                      <a:t>184</a:t>
                    </a:r>
                  </a:p>
                  <a:p>
                    <a:r>
                      <a:rPr lang="en-US" dirty="0" smtClean="0"/>
                      <a:t>21%</a:t>
                    </a:r>
                    <a:endParaRPr lang="en-US" dirty="0"/>
                  </a:p>
                </c:rich>
              </c:tx>
              <c:dLblPos val="bestFit"/>
              <c:showLegendKey val="0"/>
              <c:showVal val="0"/>
              <c:showCatName val="0"/>
              <c:showSerName val="0"/>
              <c:showPercent val="0"/>
              <c:showBubbleSize val="0"/>
              <c:extLst>
                <c:ext xmlns:c15="http://schemas.microsoft.com/office/drawing/2012/chart" uri="{CE6537A1-D6FC-4f65-9D91-7224C49458BB}"/>
              </c:extLst>
            </c:dLbl>
            <c:dLbl>
              <c:idx val="1"/>
              <c:layout>
                <c:manualLayout>
                  <c:x val="2.3920643346043588E-2"/>
                  <c:y val="-2.7427102434113556E-2"/>
                </c:manualLayout>
              </c:layout>
              <c:tx>
                <c:rich>
                  <a:bodyPr/>
                  <a:lstStyle/>
                  <a:p>
                    <a:r>
                      <a:rPr lang="en-US" dirty="0" smtClean="0"/>
                      <a:t>72</a:t>
                    </a:r>
                  </a:p>
                  <a:p>
                    <a:r>
                      <a:rPr lang="en-US" dirty="0" smtClean="0"/>
                      <a:t>8%</a:t>
                    </a:r>
                    <a:endParaRPr lang="en-US" dirty="0"/>
                  </a:p>
                </c:rich>
              </c:tx>
              <c:dLblPos val="bestFit"/>
              <c:showLegendKey val="0"/>
              <c:showVal val="0"/>
              <c:showCatName val="0"/>
              <c:showSerName val="0"/>
              <c:showPercent val="0"/>
              <c:showBubbleSize val="0"/>
              <c:extLst>
                <c:ext xmlns:c15="http://schemas.microsoft.com/office/drawing/2012/chart" uri="{CE6537A1-D6FC-4f65-9D91-7224C49458BB}"/>
              </c:extLst>
            </c:dLbl>
            <c:dLbl>
              <c:idx val="2"/>
              <c:tx>
                <c:rich>
                  <a:bodyPr/>
                  <a:lstStyle/>
                  <a:p>
                    <a:r>
                      <a:rPr lang="en-US" dirty="0" smtClean="0"/>
                      <a:t>198</a:t>
                    </a:r>
                  </a:p>
                  <a:p>
                    <a:r>
                      <a:rPr lang="en-US" dirty="0" smtClean="0"/>
                      <a:t>23%</a:t>
                    </a:r>
                    <a:endParaRPr lang="en-US" dirty="0"/>
                  </a:p>
                </c:rich>
              </c:tx>
              <c:dLblPos val="outEnd"/>
              <c:showLegendKey val="0"/>
              <c:showVal val="0"/>
              <c:showCatName val="0"/>
              <c:showSerName val="0"/>
              <c:showPercent val="0"/>
              <c:showBubbleSize val="0"/>
              <c:extLst>
                <c:ext xmlns:c15="http://schemas.microsoft.com/office/drawing/2012/chart" uri="{CE6537A1-D6FC-4f65-9D91-7224C49458BB}"/>
              </c:extLst>
            </c:dLbl>
            <c:dLbl>
              <c:idx val="3"/>
              <c:layout>
                <c:manualLayout>
                  <c:x val="-0.10166323453187884"/>
                  <c:y val="-5.6773810807895592E-2"/>
                </c:manualLayout>
              </c:layout>
              <c:tx>
                <c:rich>
                  <a:bodyPr/>
                  <a:lstStyle/>
                  <a:p>
                    <a:r>
                      <a:rPr lang="en-US" dirty="0" smtClean="0"/>
                      <a:t>276</a:t>
                    </a:r>
                  </a:p>
                  <a:p>
                    <a:r>
                      <a:rPr lang="en-US" dirty="0" smtClean="0"/>
                      <a:t>31%</a:t>
                    </a:r>
                    <a:endParaRPr lang="en-US" dirty="0"/>
                  </a:p>
                </c:rich>
              </c:tx>
              <c:dLblPos val="bestFit"/>
              <c:showLegendKey val="0"/>
              <c:showVal val="0"/>
              <c:showCatName val="0"/>
              <c:showSerName val="0"/>
              <c:showPercent val="0"/>
              <c:showBubbleSize val="0"/>
              <c:extLst>
                <c:ext xmlns:c15="http://schemas.microsoft.com/office/drawing/2012/chart" uri="{CE6537A1-D6FC-4f65-9D91-7224C49458BB}"/>
              </c:extLst>
            </c:dLbl>
            <c:dLbl>
              <c:idx val="4"/>
              <c:layout>
                <c:manualLayout>
                  <c:x val="-2.5415808632969713E-2"/>
                  <c:y val="-6.8631575162693909E-3"/>
                </c:manualLayout>
              </c:layout>
              <c:tx>
                <c:rich>
                  <a:bodyPr/>
                  <a:lstStyle/>
                  <a:p>
                    <a:r>
                      <a:rPr lang="en-US" dirty="0" smtClean="0"/>
                      <a:t>147</a:t>
                    </a:r>
                  </a:p>
                  <a:p>
                    <a:r>
                      <a:rPr lang="en-US" dirty="0" smtClean="0"/>
                      <a:t>17%</a:t>
                    </a:r>
                    <a:endParaRPr lang="en-US" dirty="0"/>
                  </a:p>
                </c:rich>
              </c:tx>
              <c:dLblPos val="bestFit"/>
              <c:showLegendKey val="0"/>
              <c:showVal val="0"/>
              <c:showCatName val="0"/>
              <c:showSerName val="0"/>
              <c:showPercent val="0"/>
              <c:showBubbleSize val="0"/>
              <c:extLst>
                <c:ext xmlns:c15="http://schemas.microsoft.com/office/drawing/2012/chart" uri="{CE6537A1-D6FC-4f65-9D91-7224C49458BB}"/>
              </c:extLst>
            </c:dLbl>
            <c:spPr>
              <a:noFill/>
              <a:ln>
                <a:noFill/>
              </a:ln>
              <a:effectLst/>
            </c:spPr>
            <c:txPr>
              <a:bodyPr/>
              <a:lstStyle/>
              <a:p>
                <a:pPr>
                  <a:defRPr sz="1965" b="1">
                    <a:effectLst/>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extLst>
          </c:dLbls>
          <c:cat>
            <c:strRef>
              <c:f>Sheet1!$A$2:$A$6</c:f>
              <c:strCache>
                <c:ptCount val="5"/>
                <c:pt idx="0">
                  <c:v>0-14</c:v>
                </c:pt>
                <c:pt idx="1">
                  <c:v>15-24</c:v>
                </c:pt>
                <c:pt idx="2">
                  <c:v>25-44</c:v>
                </c:pt>
                <c:pt idx="3">
                  <c:v>45-64</c:v>
                </c:pt>
                <c:pt idx="4">
                  <c:v>&gt;65</c:v>
                </c:pt>
              </c:strCache>
            </c:strRef>
          </c:cat>
          <c:val>
            <c:numRef>
              <c:f>Sheet1!$B$2:$B$6</c:f>
              <c:numCache>
                <c:formatCode>General</c:formatCode>
                <c:ptCount val="5"/>
                <c:pt idx="0">
                  <c:v>184</c:v>
                </c:pt>
                <c:pt idx="1">
                  <c:v>72</c:v>
                </c:pt>
                <c:pt idx="2">
                  <c:v>198</c:v>
                </c:pt>
                <c:pt idx="3">
                  <c:v>276</c:v>
                </c:pt>
                <c:pt idx="4">
                  <c:v>147</c:v>
                </c:pt>
              </c:numCache>
            </c:numRef>
          </c:val>
        </c:ser>
        <c:ser>
          <c:idx val="1"/>
          <c:order val="1"/>
          <c:tx>
            <c:strRef>
              <c:f>Sheet1!$C$1</c:f>
              <c:strCache>
                <c:ptCount val="1"/>
                <c:pt idx="0">
                  <c:v>Column1</c:v>
                </c:pt>
              </c:strCache>
            </c:strRef>
          </c:tx>
          <c:cat>
            <c:strRef>
              <c:f>Sheet1!$A$2:$A$6</c:f>
              <c:strCache>
                <c:ptCount val="5"/>
                <c:pt idx="0">
                  <c:v>0-14</c:v>
                </c:pt>
                <c:pt idx="1">
                  <c:v>15-24</c:v>
                </c:pt>
                <c:pt idx="2">
                  <c:v>25-44</c:v>
                </c:pt>
                <c:pt idx="3">
                  <c:v>45-64</c:v>
                </c:pt>
                <c:pt idx="4">
                  <c:v>&gt;65</c:v>
                </c:pt>
              </c:strCache>
            </c:strRef>
          </c:cat>
          <c:val>
            <c:numRef>
              <c:f>Sheet1!$C$2:$C$6</c:f>
              <c:numCache>
                <c:formatCode>General</c:formatCode>
                <c:ptCount val="5"/>
                <c:pt idx="0">
                  <c:v>877</c:v>
                </c:pt>
                <c:pt idx="1">
                  <c:v>877</c:v>
                </c:pt>
                <c:pt idx="2">
                  <c:v>877</c:v>
                </c:pt>
                <c:pt idx="3">
                  <c:v>877</c:v>
                </c:pt>
                <c:pt idx="4">
                  <c:v>877</c:v>
                </c:pt>
              </c:numCache>
            </c:numRef>
          </c:val>
        </c:ser>
        <c:ser>
          <c:idx val="2"/>
          <c:order val="2"/>
          <c:tx>
            <c:strRef>
              <c:f>Sheet1!$D$1</c:f>
              <c:strCache>
                <c:ptCount val="1"/>
                <c:pt idx="0">
                  <c:v>Column2</c:v>
                </c:pt>
              </c:strCache>
            </c:strRef>
          </c:tx>
          <c:cat>
            <c:strRef>
              <c:f>Sheet1!$A$2:$A$6</c:f>
              <c:strCache>
                <c:ptCount val="5"/>
                <c:pt idx="0">
                  <c:v>0-14</c:v>
                </c:pt>
                <c:pt idx="1">
                  <c:v>15-24</c:v>
                </c:pt>
                <c:pt idx="2">
                  <c:v>25-44</c:v>
                </c:pt>
                <c:pt idx="3">
                  <c:v>45-64</c:v>
                </c:pt>
                <c:pt idx="4">
                  <c:v>&gt;65</c:v>
                </c:pt>
              </c:strCache>
            </c:strRef>
          </c:cat>
          <c:val>
            <c:numRef>
              <c:f>Sheet1!$D$2:$D$6</c:f>
              <c:numCache>
                <c:formatCode>General</c:formatCode>
                <c:ptCount val="5"/>
                <c:pt idx="0">
                  <c:v>100</c:v>
                </c:pt>
                <c:pt idx="1">
                  <c:v>100</c:v>
                </c:pt>
                <c:pt idx="2">
                  <c:v>100</c:v>
                </c:pt>
                <c:pt idx="3">
                  <c:v>100</c:v>
                </c:pt>
                <c:pt idx="4">
                  <c:v>100</c:v>
                </c:pt>
              </c:numCache>
            </c:numRef>
          </c:val>
        </c:ser>
        <c:ser>
          <c:idx val="3"/>
          <c:order val="3"/>
          <c:tx>
            <c:strRef>
              <c:f>Sheet1!$E$1</c:f>
              <c:strCache>
                <c:ptCount val="1"/>
                <c:pt idx="0">
                  <c:v>Column3</c:v>
                </c:pt>
              </c:strCache>
            </c:strRef>
          </c:tx>
          <c:cat>
            <c:strRef>
              <c:f>Sheet1!$A$2:$A$6</c:f>
              <c:strCache>
                <c:ptCount val="5"/>
                <c:pt idx="0">
                  <c:v>0-14</c:v>
                </c:pt>
                <c:pt idx="1">
                  <c:v>15-24</c:v>
                </c:pt>
                <c:pt idx="2">
                  <c:v>25-44</c:v>
                </c:pt>
                <c:pt idx="3">
                  <c:v>45-64</c:v>
                </c:pt>
                <c:pt idx="4">
                  <c:v>&gt;65</c:v>
                </c:pt>
              </c:strCache>
            </c:strRef>
          </c:cat>
          <c:val>
            <c:numRef>
              <c:f>Sheet1!$E$2:$E$6</c:f>
              <c:numCache>
                <c:formatCode>General</c:formatCode>
                <c:ptCount val="5"/>
                <c:pt idx="0">
                  <c:v>20.980615735461804</c:v>
                </c:pt>
                <c:pt idx="1">
                  <c:v>8.2098061573546186</c:v>
                </c:pt>
                <c:pt idx="2">
                  <c:v>22.576966932725199</c:v>
                </c:pt>
                <c:pt idx="3">
                  <c:v>31.470923603192702</c:v>
                </c:pt>
                <c:pt idx="4">
                  <c:v>16.761687571265679</c:v>
                </c:pt>
              </c:numCache>
            </c:numRef>
          </c:val>
        </c:ser>
        <c:ser>
          <c:idx val="4"/>
          <c:order val="4"/>
          <c:tx>
            <c:strRef>
              <c:f>Sheet1!$F$1</c:f>
              <c:strCache>
                <c:ptCount val="1"/>
                <c:pt idx="0">
                  <c:v>Column5</c:v>
                </c:pt>
              </c:strCache>
            </c:strRef>
          </c:tx>
          <c:cat>
            <c:strRef>
              <c:f>Sheet1!$A$2:$A$6</c:f>
              <c:strCache>
                <c:ptCount val="5"/>
                <c:pt idx="0">
                  <c:v>0-14</c:v>
                </c:pt>
                <c:pt idx="1">
                  <c:v>15-24</c:v>
                </c:pt>
                <c:pt idx="2">
                  <c:v>25-44</c:v>
                </c:pt>
                <c:pt idx="3">
                  <c:v>45-64</c:v>
                </c:pt>
                <c:pt idx="4">
                  <c:v>&gt;65</c:v>
                </c:pt>
              </c:strCache>
            </c:strRef>
          </c:cat>
          <c:val>
            <c:numRef>
              <c:f>Sheet1!$F$2:$F$6</c:f>
              <c:numCache>
                <c:formatCode>General</c:formatCode>
                <c:ptCount val="5"/>
                <c:pt idx="0">
                  <c:v>21</c:v>
                </c:pt>
                <c:pt idx="1">
                  <c:v>8</c:v>
                </c:pt>
                <c:pt idx="2">
                  <c:v>23</c:v>
                </c:pt>
                <c:pt idx="3">
                  <c:v>31</c:v>
                </c:pt>
                <c:pt idx="4">
                  <c:v>17</c:v>
                </c:pt>
              </c:numCache>
            </c:numRef>
          </c:val>
        </c:ser>
        <c:dLbls>
          <c:showLegendKey val="0"/>
          <c:showVal val="0"/>
          <c:showCatName val="0"/>
          <c:showSerName val="0"/>
          <c:showPercent val="0"/>
          <c:showBubbleSize val="0"/>
          <c:showLeaderLines val="0"/>
        </c:dLbls>
      </c:pie3DChart>
      <c:spPr>
        <a:noFill/>
        <a:ln w="25401">
          <a:noFill/>
        </a:ln>
      </c:spPr>
    </c:plotArea>
    <c:legend>
      <c:legendPos val="b"/>
      <c:layout>
        <c:manualLayout>
          <c:xMode val="edge"/>
          <c:yMode val="edge"/>
          <c:x val="0.05"/>
          <c:y val="0.8964789455665868"/>
          <c:w val="0.9"/>
          <c:h val="0.10110559549621514"/>
        </c:manualLayout>
      </c:layout>
      <c:overlay val="0"/>
      <c:txPr>
        <a:bodyPr/>
        <a:lstStyle/>
        <a:p>
          <a:pPr>
            <a:defRPr sz="2357" b="1"/>
          </a:pPr>
          <a:endParaRPr lang="en-US"/>
        </a:p>
      </c:txPr>
    </c:legend>
    <c:plotVisOnly val="1"/>
    <c:dispBlanksAs val="zero"/>
    <c:showDLblsOverMax val="0"/>
  </c:chart>
  <c:txPr>
    <a:bodyPr/>
    <a:lstStyle/>
    <a:p>
      <a:pPr>
        <a:defRPr sz="1769"/>
      </a:pPr>
      <a:endParaRPr lang="en-US"/>
    </a:p>
  </c:txPr>
  <c:externalData r:id="rId1">
    <c:autoUpdate val="0"/>
  </c:externalData>
</c:chartSpac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7650" name="Rectangle 2"/>
          <p:cNvSpPr>
            <a:spLocks noGrp="1" noChangeArrowheads="1"/>
          </p:cNvSpPr>
          <p:nvPr>
            <p:ph type="hdr" sz="quarter"/>
          </p:nvPr>
        </p:nvSpPr>
        <p:spPr bwMode="auto">
          <a:xfrm>
            <a:off x="0" y="0"/>
            <a:ext cx="3036888" cy="465138"/>
          </a:xfrm>
          <a:prstGeom prst="rect">
            <a:avLst/>
          </a:prstGeom>
          <a:noFill/>
          <a:ln w="9525">
            <a:noFill/>
            <a:miter lim="800000"/>
            <a:headEnd/>
            <a:tailEnd/>
          </a:ln>
          <a:effectLst/>
        </p:spPr>
        <p:txBody>
          <a:bodyPr vert="horz" wrap="square" lIns="93172" tIns="46586" rIns="93172" bIns="46586" numCol="1" anchor="t" anchorCtr="0" compatLnSpc="1">
            <a:prstTxWarp prst="textNoShape">
              <a:avLst/>
            </a:prstTxWarp>
          </a:bodyPr>
          <a:lstStyle>
            <a:lvl1pPr defTabSz="931863" eaLnBrk="1" hangingPunct="1">
              <a:defRPr sz="1200">
                <a:latin typeface="Times New Roman" pitchFamily="18" charset="0"/>
              </a:defRPr>
            </a:lvl1pPr>
          </a:lstStyle>
          <a:p>
            <a:pPr>
              <a:defRPr/>
            </a:pPr>
            <a:endParaRPr lang="en-US"/>
          </a:p>
        </p:txBody>
      </p:sp>
      <p:sp>
        <p:nvSpPr>
          <p:cNvPr id="27651" name="Rectangle 3"/>
          <p:cNvSpPr>
            <a:spLocks noGrp="1" noChangeArrowheads="1"/>
          </p:cNvSpPr>
          <p:nvPr>
            <p:ph type="dt" sz="quarter" idx="1"/>
          </p:nvPr>
        </p:nvSpPr>
        <p:spPr bwMode="auto">
          <a:xfrm>
            <a:off x="3973513" y="0"/>
            <a:ext cx="3036887" cy="465138"/>
          </a:xfrm>
          <a:prstGeom prst="rect">
            <a:avLst/>
          </a:prstGeom>
          <a:noFill/>
          <a:ln w="9525">
            <a:noFill/>
            <a:miter lim="800000"/>
            <a:headEnd/>
            <a:tailEnd/>
          </a:ln>
          <a:effectLst/>
        </p:spPr>
        <p:txBody>
          <a:bodyPr vert="horz" wrap="square" lIns="93172" tIns="46586" rIns="93172" bIns="46586" numCol="1" anchor="t" anchorCtr="0" compatLnSpc="1">
            <a:prstTxWarp prst="textNoShape">
              <a:avLst/>
            </a:prstTxWarp>
          </a:bodyPr>
          <a:lstStyle>
            <a:lvl1pPr algn="r" defTabSz="931863" eaLnBrk="1" hangingPunct="1">
              <a:defRPr sz="1200">
                <a:latin typeface="Times New Roman" pitchFamily="18" charset="0"/>
              </a:defRPr>
            </a:lvl1pPr>
          </a:lstStyle>
          <a:p>
            <a:pPr>
              <a:defRPr/>
            </a:pPr>
            <a:endParaRPr lang="en-US"/>
          </a:p>
        </p:txBody>
      </p:sp>
      <p:sp>
        <p:nvSpPr>
          <p:cNvPr id="27652" name="Rectangle 4"/>
          <p:cNvSpPr>
            <a:spLocks noGrp="1" noChangeArrowheads="1"/>
          </p:cNvSpPr>
          <p:nvPr>
            <p:ph type="ftr" sz="quarter" idx="2"/>
          </p:nvPr>
        </p:nvSpPr>
        <p:spPr bwMode="auto">
          <a:xfrm>
            <a:off x="0" y="8831263"/>
            <a:ext cx="3036888" cy="465137"/>
          </a:xfrm>
          <a:prstGeom prst="rect">
            <a:avLst/>
          </a:prstGeom>
          <a:noFill/>
          <a:ln w="9525">
            <a:noFill/>
            <a:miter lim="800000"/>
            <a:headEnd/>
            <a:tailEnd/>
          </a:ln>
          <a:effectLst/>
        </p:spPr>
        <p:txBody>
          <a:bodyPr vert="horz" wrap="square" lIns="93172" tIns="46586" rIns="93172" bIns="46586" numCol="1" anchor="b" anchorCtr="0" compatLnSpc="1">
            <a:prstTxWarp prst="textNoShape">
              <a:avLst/>
            </a:prstTxWarp>
          </a:bodyPr>
          <a:lstStyle>
            <a:lvl1pPr defTabSz="931863" eaLnBrk="1" hangingPunct="1">
              <a:defRPr sz="1200">
                <a:latin typeface="Times New Roman" pitchFamily="18" charset="0"/>
              </a:defRPr>
            </a:lvl1pPr>
          </a:lstStyle>
          <a:p>
            <a:pPr>
              <a:defRPr/>
            </a:pPr>
            <a:endParaRPr lang="en-US"/>
          </a:p>
        </p:txBody>
      </p:sp>
      <p:sp>
        <p:nvSpPr>
          <p:cNvPr id="27653" name="Rectangle 5"/>
          <p:cNvSpPr>
            <a:spLocks noGrp="1" noChangeArrowheads="1"/>
          </p:cNvSpPr>
          <p:nvPr>
            <p:ph type="sldNum" sz="quarter" idx="3"/>
          </p:nvPr>
        </p:nvSpPr>
        <p:spPr bwMode="auto">
          <a:xfrm>
            <a:off x="3973513" y="8831263"/>
            <a:ext cx="3036887" cy="465137"/>
          </a:xfrm>
          <a:prstGeom prst="rect">
            <a:avLst/>
          </a:prstGeom>
          <a:noFill/>
          <a:ln w="9525">
            <a:noFill/>
            <a:miter lim="800000"/>
            <a:headEnd/>
            <a:tailEnd/>
          </a:ln>
          <a:effectLst/>
        </p:spPr>
        <p:txBody>
          <a:bodyPr vert="horz" wrap="square" lIns="93172" tIns="46586" rIns="93172" bIns="46586" numCol="1" anchor="b" anchorCtr="0" compatLnSpc="1">
            <a:prstTxWarp prst="textNoShape">
              <a:avLst/>
            </a:prstTxWarp>
          </a:bodyPr>
          <a:lstStyle>
            <a:lvl1pPr algn="r" defTabSz="931863" eaLnBrk="1" hangingPunct="1">
              <a:defRPr sz="1200">
                <a:latin typeface="Times New Roman" pitchFamily="18" charset="0"/>
              </a:defRPr>
            </a:lvl1pPr>
          </a:lstStyle>
          <a:p>
            <a:pPr>
              <a:defRPr/>
            </a:pPr>
            <a:fld id="{0154DC60-5B3D-4E8C-9C32-1CAC7EB73888}" type="slidenum">
              <a:rPr lang="en-US"/>
              <a:pPr>
                <a:defRPr/>
              </a:pPr>
              <a:t>‹#›</a:t>
            </a:fld>
            <a:endParaRPr lang="en-US"/>
          </a:p>
        </p:txBody>
      </p:sp>
    </p:spTree>
    <p:extLst>
      <p:ext uri="{BB962C8B-B14F-4D97-AF65-F5344CB8AC3E}">
        <p14:creationId xmlns:p14="http://schemas.microsoft.com/office/powerpoint/2010/main" val="132773066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7826" name="Rectangle 2"/>
          <p:cNvSpPr>
            <a:spLocks noGrp="1" noChangeArrowheads="1"/>
          </p:cNvSpPr>
          <p:nvPr>
            <p:ph type="hdr" sz="quarter"/>
          </p:nvPr>
        </p:nvSpPr>
        <p:spPr bwMode="auto">
          <a:xfrm>
            <a:off x="0" y="0"/>
            <a:ext cx="3036888" cy="465138"/>
          </a:xfrm>
          <a:prstGeom prst="rect">
            <a:avLst/>
          </a:prstGeom>
          <a:noFill/>
          <a:ln w="9525">
            <a:noFill/>
            <a:miter lim="800000"/>
            <a:headEnd/>
            <a:tailEnd/>
          </a:ln>
          <a:effectLst/>
        </p:spPr>
        <p:txBody>
          <a:bodyPr vert="horz" wrap="square" lIns="93172" tIns="46586" rIns="93172" bIns="46586" numCol="1" anchor="t" anchorCtr="0" compatLnSpc="1">
            <a:prstTxWarp prst="textNoShape">
              <a:avLst/>
            </a:prstTxWarp>
          </a:bodyPr>
          <a:lstStyle>
            <a:lvl1pPr defTabSz="931863" eaLnBrk="1" hangingPunct="1">
              <a:defRPr sz="1200">
                <a:latin typeface="Times New Roman" pitchFamily="18" charset="0"/>
              </a:defRPr>
            </a:lvl1pPr>
          </a:lstStyle>
          <a:p>
            <a:pPr>
              <a:defRPr/>
            </a:pPr>
            <a:endParaRPr lang="en-US"/>
          </a:p>
        </p:txBody>
      </p:sp>
      <p:sp>
        <p:nvSpPr>
          <p:cNvPr id="77827" name="Rectangle 3"/>
          <p:cNvSpPr>
            <a:spLocks noGrp="1" noChangeArrowheads="1"/>
          </p:cNvSpPr>
          <p:nvPr>
            <p:ph type="dt" idx="1"/>
          </p:nvPr>
        </p:nvSpPr>
        <p:spPr bwMode="auto">
          <a:xfrm>
            <a:off x="3971925" y="0"/>
            <a:ext cx="3036888" cy="465138"/>
          </a:xfrm>
          <a:prstGeom prst="rect">
            <a:avLst/>
          </a:prstGeom>
          <a:noFill/>
          <a:ln w="9525">
            <a:noFill/>
            <a:miter lim="800000"/>
            <a:headEnd/>
            <a:tailEnd/>
          </a:ln>
          <a:effectLst/>
        </p:spPr>
        <p:txBody>
          <a:bodyPr vert="horz" wrap="square" lIns="93172" tIns="46586" rIns="93172" bIns="46586" numCol="1" anchor="t" anchorCtr="0" compatLnSpc="1">
            <a:prstTxWarp prst="textNoShape">
              <a:avLst/>
            </a:prstTxWarp>
          </a:bodyPr>
          <a:lstStyle>
            <a:lvl1pPr algn="r" defTabSz="931863" eaLnBrk="1" hangingPunct="1">
              <a:defRPr sz="1200">
                <a:latin typeface="Times New Roman" pitchFamily="18" charset="0"/>
              </a:defRPr>
            </a:lvl1pPr>
          </a:lstStyle>
          <a:p>
            <a:pPr>
              <a:defRPr/>
            </a:pPr>
            <a:endParaRPr lang="en-US"/>
          </a:p>
        </p:txBody>
      </p:sp>
      <p:sp>
        <p:nvSpPr>
          <p:cNvPr id="114692" name="Rectangle 4"/>
          <p:cNvSpPr>
            <a:spLocks noGrp="1" noRot="1" noChangeAspect="1" noChangeArrowheads="1" noTextEdit="1"/>
          </p:cNvSpPr>
          <p:nvPr>
            <p:ph type="sldImg" idx="2"/>
          </p:nvPr>
        </p:nvSpPr>
        <p:spPr bwMode="auto">
          <a:xfrm>
            <a:off x="1181100" y="696913"/>
            <a:ext cx="4648200" cy="348615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7829" name="Rectangle 5"/>
          <p:cNvSpPr>
            <a:spLocks noGrp="1" noChangeArrowheads="1"/>
          </p:cNvSpPr>
          <p:nvPr>
            <p:ph type="body" sz="quarter" idx="3"/>
          </p:nvPr>
        </p:nvSpPr>
        <p:spPr bwMode="auto">
          <a:xfrm>
            <a:off x="700088" y="4416425"/>
            <a:ext cx="5610225" cy="4183063"/>
          </a:xfrm>
          <a:prstGeom prst="rect">
            <a:avLst/>
          </a:prstGeom>
          <a:noFill/>
          <a:ln w="9525">
            <a:noFill/>
            <a:miter lim="800000"/>
            <a:headEnd/>
            <a:tailEnd/>
          </a:ln>
          <a:effectLst/>
        </p:spPr>
        <p:txBody>
          <a:bodyPr vert="horz" wrap="square" lIns="93172" tIns="46586" rIns="93172" bIns="46586"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77830" name="Rectangle 6"/>
          <p:cNvSpPr>
            <a:spLocks noGrp="1" noChangeArrowheads="1"/>
          </p:cNvSpPr>
          <p:nvPr>
            <p:ph type="ftr" sz="quarter" idx="4"/>
          </p:nvPr>
        </p:nvSpPr>
        <p:spPr bwMode="auto">
          <a:xfrm>
            <a:off x="0" y="8829675"/>
            <a:ext cx="3036888" cy="465138"/>
          </a:xfrm>
          <a:prstGeom prst="rect">
            <a:avLst/>
          </a:prstGeom>
          <a:noFill/>
          <a:ln w="9525">
            <a:noFill/>
            <a:miter lim="800000"/>
            <a:headEnd/>
            <a:tailEnd/>
          </a:ln>
          <a:effectLst/>
        </p:spPr>
        <p:txBody>
          <a:bodyPr vert="horz" wrap="square" lIns="93172" tIns="46586" rIns="93172" bIns="46586" numCol="1" anchor="b" anchorCtr="0" compatLnSpc="1">
            <a:prstTxWarp prst="textNoShape">
              <a:avLst/>
            </a:prstTxWarp>
          </a:bodyPr>
          <a:lstStyle>
            <a:lvl1pPr defTabSz="931863" eaLnBrk="1" hangingPunct="1">
              <a:defRPr sz="1200">
                <a:latin typeface="Times New Roman" pitchFamily="18" charset="0"/>
              </a:defRPr>
            </a:lvl1pPr>
          </a:lstStyle>
          <a:p>
            <a:pPr>
              <a:defRPr/>
            </a:pPr>
            <a:endParaRPr lang="en-US"/>
          </a:p>
        </p:txBody>
      </p:sp>
      <p:sp>
        <p:nvSpPr>
          <p:cNvPr id="77831" name="Rectangle 7"/>
          <p:cNvSpPr>
            <a:spLocks noGrp="1" noChangeArrowheads="1"/>
          </p:cNvSpPr>
          <p:nvPr>
            <p:ph type="sldNum" sz="quarter" idx="5"/>
          </p:nvPr>
        </p:nvSpPr>
        <p:spPr bwMode="auto">
          <a:xfrm>
            <a:off x="3971925" y="8829675"/>
            <a:ext cx="3036888" cy="465138"/>
          </a:xfrm>
          <a:prstGeom prst="rect">
            <a:avLst/>
          </a:prstGeom>
          <a:noFill/>
          <a:ln w="9525">
            <a:noFill/>
            <a:miter lim="800000"/>
            <a:headEnd/>
            <a:tailEnd/>
          </a:ln>
          <a:effectLst/>
        </p:spPr>
        <p:txBody>
          <a:bodyPr vert="horz" wrap="square" lIns="93172" tIns="46586" rIns="93172" bIns="46586" numCol="1" anchor="b" anchorCtr="0" compatLnSpc="1">
            <a:prstTxWarp prst="textNoShape">
              <a:avLst/>
            </a:prstTxWarp>
          </a:bodyPr>
          <a:lstStyle>
            <a:lvl1pPr algn="r" defTabSz="931863" eaLnBrk="1" hangingPunct="1">
              <a:defRPr sz="1200">
                <a:latin typeface="Times New Roman" pitchFamily="18" charset="0"/>
              </a:defRPr>
            </a:lvl1pPr>
          </a:lstStyle>
          <a:p>
            <a:pPr>
              <a:defRPr/>
            </a:pPr>
            <a:fld id="{966C2359-FA53-46EB-868C-92833C38D855}" type="slidenum">
              <a:rPr lang="en-US"/>
              <a:pPr>
                <a:defRPr/>
              </a:pPr>
              <a:t>‹#›</a:t>
            </a:fld>
            <a:endParaRPr lang="en-US"/>
          </a:p>
        </p:txBody>
      </p:sp>
    </p:spTree>
    <p:extLst>
      <p:ext uri="{BB962C8B-B14F-4D97-AF65-F5344CB8AC3E}">
        <p14:creationId xmlns:p14="http://schemas.microsoft.com/office/powerpoint/2010/main" val="12616908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71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863">
              <a:defRPr sz="2400">
                <a:solidFill>
                  <a:schemeClr val="tx1"/>
                </a:solidFill>
                <a:latin typeface="Arial" charset="0"/>
              </a:defRPr>
            </a:lvl1pPr>
            <a:lvl2pPr marL="742950" indent="-285750" defTabSz="931863">
              <a:defRPr sz="2400">
                <a:solidFill>
                  <a:schemeClr val="tx1"/>
                </a:solidFill>
                <a:latin typeface="Arial" charset="0"/>
              </a:defRPr>
            </a:lvl2pPr>
            <a:lvl3pPr marL="1143000" indent="-228600" defTabSz="931863">
              <a:defRPr sz="2400">
                <a:solidFill>
                  <a:schemeClr val="tx1"/>
                </a:solidFill>
                <a:latin typeface="Arial" charset="0"/>
              </a:defRPr>
            </a:lvl3pPr>
            <a:lvl4pPr marL="1600200" indent="-228600" defTabSz="931863">
              <a:defRPr sz="2400">
                <a:solidFill>
                  <a:schemeClr val="tx1"/>
                </a:solidFill>
                <a:latin typeface="Arial" charset="0"/>
              </a:defRPr>
            </a:lvl4pPr>
            <a:lvl5pPr marL="2057400" indent="-228600" defTabSz="931863">
              <a:defRPr sz="2400">
                <a:solidFill>
                  <a:schemeClr val="tx1"/>
                </a:solidFill>
                <a:latin typeface="Arial" charset="0"/>
              </a:defRPr>
            </a:lvl5pPr>
            <a:lvl6pPr marL="2514600" indent="-228600" defTabSz="931863" eaLnBrk="0" fontAlgn="base" hangingPunct="0">
              <a:spcBef>
                <a:spcPct val="0"/>
              </a:spcBef>
              <a:spcAft>
                <a:spcPct val="0"/>
              </a:spcAft>
              <a:defRPr sz="2400">
                <a:solidFill>
                  <a:schemeClr val="tx1"/>
                </a:solidFill>
                <a:latin typeface="Arial" charset="0"/>
              </a:defRPr>
            </a:lvl6pPr>
            <a:lvl7pPr marL="2971800" indent="-228600" defTabSz="931863" eaLnBrk="0" fontAlgn="base" hangingPunct="0">
              <a:spcBef>
                <a:spcPct val="0"/>
              </a:spcBef>
              <a:spcAft>
                <a:spcPct val="0"/>
              </a:spcAft>
              <a:defRPr sz="2400">
                <a:solidFill>
                  <a:schemeClr val="tx1"/>
                </a:solidFill>
                <a:latin typeface="Arial" charset="0"/>
              </a:defRPr>
            </a:lvl7pPr>
            <a:lvl8pPr marL="3429000" indent="-228600" defTabSz="931863" eaLnBrk="0" fontAlgn="base" hangingPunct="0">
              <a:spcBef>
                <a:spcPct val="0"/>
              </a:spcBef>
              <a:spcAft>
                <a:spcPct val="0"/>
              </a:spcAft>
              <a:defRPr sz="2400">
                <a:solidFill>
                  <a:schemeClr val="tx1"/>
                </a:solidFill>
                <a:latin typeface="Arial" charset="0"/>
              </a:defRPr>
            </a:lvl8pPr>
            <a:lvl9pPr marL="3886200" indent="-228600" defTabSz="931863" eaLnBrk="0" fontAlgn="base" hangingPunct="0">
              <a:spcBef>
                <a:spcPct val="0"/>
              </a:spcBef>
              <a:spcAft>
                <a:spcPct val="0"/>
              </a:spcAft>
              <a:defRPr sz="2400">
                <a:solidFill>
                  <a:schemeClr val="tx1"/>
                </a:solidFill>
                <a:latin typeface="Arial" charset="0"/>
              </a:defRPr>
            </a:lvl9pPr>
          </a:lstStyle>
          <a:p>
            <a:fld id="{935277DC-82EB-47AA-8C76-4583D1DDD6F6}" type="slidenum">
              <a:rPr lang="en-US" altLang="en-US" sz="1200" smtClean="0">
                <a:latin typeface="Times New Roman" pitchFamily="18" charset="0"/>
              </a:rPr>
              <a:pPr/>
              <a:t>1</a:t>
            </a:fld>
            <a:endParaRPr lang="en-US" altLang="en-US" sz="1200" smtClean="0">
              <a:latin typeface="Times New Roman" pitchFamily="18" charset="0"/>
            </a:endParaRPr>
          </a:p>
        </p:txBody>
      </p:sp>
      <p:sp>
        <p:nvSpPr>
          <p:cNvPr id="115715" name="Rectangle 2"/>
          <p:cNvSpPr>
            <a:spLocks noGrp="1" noRot="1" noChangeAspect="1" noChangeArrowheads="1" noTextEdit="1"/>
          </p:cNvSpPr>
          <p:nvPr>
            <p:ph type="sldImg"/>
          </p:nvPr>
        </p:nvSpPr>
        <p:spPr>
          <a:ln/>
        </p:spPr>
      </p:sp>
      <p:sp>
        <p:nvSpPr>
          <p:cNvPr id="115716" name="Rectangle 3"/>
          <p:cNvSpPr>
            <a:spLocks noGrp="1" noChangeArrowheads="1"/>
          </p:cNvSpPr>
          <p:nvPr>
            <p:ph type="body" idx="1"/>
          </p:nvPr>
        </p:nvSpPr>
        <p:spPr>
          <a:xfrm>
            <a:off x="701675" y="4416425"/>
            <a:ext cx="5607050" cy="4183063"/>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p>
        </p:txBody>
      </p:sp>
    </p:spTree>
    <p:extLst>
      <p:ext uri="{BB962C8B-B14F-4D97-AF65-F5344CB8AC3E}">
        <p14:creationId xmlns:p14="http://schemas.microsoft.com/office/powerpoint/2010/main" val="331039201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902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863">
              <a:defRPr sz="2400">
                <a:solidFill>
                  <a:schemeClr val="tx1"/>
                </a:solidFill>
                <a:latin typeface="Arial" charset="0"/>
              </a:defRPr>
            </a:lvl1pPr>
            <a:lvl2pPr marL="742950" indent="-285750" defTabSz="931863">
              <a:defRPr sz="2400">
                <a:solidFill>
                  <a:schemeClr val="tx1"/>
                </a:solidFill>
                <a:latin typeface="Arial" charset="0"/>
              </a:defRPr>
            </a:lvl2pPr>
            <a:lvl3pPr marL="1143000" indent="-228600" defTabSz="931863">
              <a:defRPr sz="2400">
                <a:solidFill>
                  <a:schemeClr val="tx1"/>
                </a:solidFill>
                <a:latin typeface="Arial" charset="0"/>
              </a:defRPr>
            </a:lvl3pPr>
            <a:lvl4pPr marL="1600200" indent="-228600" defTabSz="931863">
              <a:defRPr sz="2400">
                <a:solidFill>
                  <a:schemeClr val="tx1"/>
                </a:solidFill>
                <a:latin typeface="Arial" charset="0"/>
              </a:defRPr>
            </a:lvl4pPr>
            <a:lvl5pPr marL="2057400" indent="-228600" defTabSz="931863">
              <a:defRPr sz="2400">
                <a:solidFill>
                  <a:schemeClr val="tx1"/>
                </a:solidFill>
                <a:latin typeface="Arial" charset="0"/>
              </a:defRPr>
            </a:lvl5pPr>
            <a:lvl6pPr marL="2514600" indent="-228600" defTabSz="931863" eaLnBrk="0" fontAlgn="base" hangingPunct="0">
              <a:spcBef>
                <a:spcPct val="0"/>
              </a:spcBef>
              <a:spcAft>
                <a:spcPct val="0"/>
              </a:spcAft>
              <a:defRPr sz="2400">
                <a:solidFill>
                  <a:schemeClr val="tx1"/>
                </a:solidFill>
                <a:latin typeface="Arial" charset="0"/>
              </a:defRPr>
            </a:lvl6pPr>
            <a:lvl7pPr marL="2971800" indent="-228600" defTabSz="931863" eaLnBrk="0" fontAlgn="base" hangingPunct="0">
              <a:spcBef>
                <a:spcPct val="0"/>
              </a:spcBef>
              <a:spcAft>
                <a:spcPct val="0"/>
              </a:spcAft>
              <a:defRPr sz="2400">
                <a:solidFill>
                  <a:schemeClr val="tx1"/>
                </a:solidFill>
                <a:latin typeface="Arial" charset="0"/>
              </a:defRPr>
            </a:lvl7pPr>
            <a:lvl8pPr marL="3429000" indent="-228600" defTabSz="931863" eaLnBrk="0" fontAlgn="base" hangingPunct="0">
              <a:spcBef>
                <a:spcPct val="0"/>
              </a:spcBef>
              <a:spcAft>
                <a:spcPct val="0"/>
              </a:spcAft>
              <a:defRPr sz="2400">
                <a:solidFill>
                  <a:schemeClr val="tx1"/>
                </a:solidFill>
                <a:latin typeface="Arial" charset="0"/>
              </a:defRPr>
            </a:lvl8pPr>
            <a:lvl9pPr marL="3886200" indent="-228600" defTabSz="931863" eaLnBrk="0" fontAlgn="base" hangingPunct="0">
              <a:spcBef>
                <a:spcPct val="0"/>
              </a:spcBef>
              <a:spcAft>
                <a:spcPct val="0"/>
              </a:spcAft>
              <a:defRPr sz="2400">
                <a:solidFill>
                  <a:schemeClr val="tx1"/>
                </a:solidFill>
                <a:latin typeface="Arial" charset="0"/>
              </a:defRPr>
            </a:lvl9pPr>
          </a:lstStyle>
          <a:p>
            <a:fld id="{938B1AEC-33BB-47C7-B4D8-30D409C4E3A6}" type="slidenum">
              <a:rPr lang="en-US" altLang="en-US" sz="1200" smtClean="0">
                <a:latin typeface="Times New Roman" pitchFamily="18" charset="0"/>
              </a:rPr>
              <a:pPr/>
              <a:t>10</a:t>
            </a:fld>
            <a:endParaRPr lang="en-US" altLang="en-US" sz="1200" smtClean="0">
              <a:latin typeface="Times New Roman" pitchFamily="18" charset="0"/>
            </a:endParaRPr>
          </a:p>
        </p:txBody>
      </p:sp>
      <p:sp>
        <p:nvSpPr>
          <p:cNvPr id="129027" name="Rectangle 2"/>
          <p:cNvSpPr>
            <a:spLocks noGrp="1" noRot="1" noChangeAspect="1" noChangeArrowheads="1" noTextEdit="1"/>
          </p:cNvSpPr>
          <p:nvPr>
            <p:ph type="sldImg"/>
          </p:nvPr>
        </p:nvSpPr>
        <p:spPr>
          <a:ln/>
        </p:spPr>
      </p:sp>
      <p:sp>
        <p:nvSpPr>
          <p:cNvPr id="12902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Tree>
    <p:extLst>
      <p:ext uri="{BB962C8B-B14F-4D97-AF65-F5344CB8AC3E}">
        <p14:creationId xmlns:p14="http://schemas.microsoft.com/office/powerpoint/2010/main" val="130617917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902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863">
              <a:defRPr sz="2400">
                <a:solidFill>
                  <a:schemeClr val="tx1"/>
                </a:solidFill>
                <a:latin typeface="Arial" charset="0"/>
              </a:defRPr>
            </a:lvl1pPr>
            <a:lvl2pPr marL="742950" indent="-285750" defTabSz="931863">
              <a:defRPr sz="2400">
                <a:solidFill>
                  <a:schemeClr val="tx1"/>
                </a:solidFill>
                <a:latin typeface="Arial" charset="0"/>
              </a:defRPr>
            </a:lvl2pPr>
            <a:lvl3pPr marL="1143000" indent="-228600" defTabSz="931863">
              <a:defRPr sz="2400">
                <a:solidFill>
                  <a:schemeClr val="tx1"/>
                </a:solidFill>
                <a:latin typeface="Arial" charset="0"/>
              </a:defRPr>
            </a:lvl3pPr>
            <a:lvl4pPr marL="1600200" indent="-228600" defTabSz="931863">
              <a:defRPr sz="2400">
                <a:solidFill>
                  <a:schemeClr val="tx1"/>
                </a:solidFill>
                <a:latin typeface="Arial" charset="0"/>
              </a:defRPr>
            </a:lvl4pPr>
            <a:lvl5pPr marL="2057400" indent="-228600" defTabSz="931863">
              <a:defRPr sz="2400">
                <a:solidFill>
                  <a:schemeClr val="tx1"/>
                </a:solidFill>
                <a:latin typeface="Arial" charset="0"/>
              </a:defRPr>
            </a:lvl5pPr>
            <a:lvl6pPr marL="2514600" indent="-228600" defTabSz="931863" eaLnBrk="0" fontAlgn="base" hangingPunct="0">
              <a:spcBef>
                <a:spcPct val="0"/>
              </a:spcBef>
              <a:spcAft>
                <a:spcPct val="0"/>
              </a:spcAft>
              <a:defRPr sz="2400">
                <a:solidFill>
                  <a:schemeClr val="tx1"/>
                </a:solidFill>
                <a:latin typeface="Arial" charset="0"/>
              </a:defRPr>
            </a:lvl6pPr>
            <a:lvl7pPr marL="2971800" indent="-228600" defTabSz="931863" eaLnBrk="0" fontAlgn="base" hangingPunct="0">
              <a:spcBef>
                <a:spcPct val="0"/>
              </a:spcBef>
              <a:spcAft>
                <a:spcPct val="0"/>
              </a:spcAft>
              <a:defRPr sz="2400">
                <a:solidFill>
                  <a:schemeClr val="tx1"/>
                </a:solidFill>
                <a:latin typeface="Arial" charset="0"/>
              </a:defRPr>
            </a:lvl7pPr>
            <a:lvl8pPr marL="3429000" indent="-228600" defTabSz="931863" eaLnBrk="0" fontAlgn="base" hangingPunct="0">
              <a:spcBef>
                <a:spcPct val="0"/>
              </a:spcBef>
              <a:spcAft>
                <a:spcPct val="0"/>
              </a:spcAft>
              <a:defRPr sz="2400">
                <a:solidFill>
                  <a:schemeClr val="tx1"/>
                </a:solidFill>
                <a:latin typeface="Arial" charset="0"/>
              </a:defRPr>
            </a:lvl8pPr>
            <a:lvl9pPr marL="3886200" indent="-228600" defTabSz="931863" eaLnBrk="0" fontAlgn="base" hangingPunct="0">
              <a:spcBef>
                <a:spcPct val="0"/>
              </a:spcBef>
              <a:spcAft>
                <a:spcPct val="0"/>
              </a:spcAft>
              <a:defRPr sz="2400">
                <a:solidFill>
                  <a:schemeClr val="tx1"/>
                </a:solidFill>
                <a:latin typeface="Arial" charset="0"/>
              </a:defRPr>
            </a:lvl9pPr>
          </a:lstStyle>
          <a:p>
            <a:fld id="{938B1AEC-33BB-47C7-B4D8-30D409C4E3A6}" type="slidenum">
              <a:rPr lang="en-US" altLang="en-US" sz="1200" smtClean="0">
                <a:latin typeface="Times New Roman" pitchFamily="18" charset="0"/>
              </a:rPr>
              <a:pPr/>
              <a:t>11</a:t>
            </a:fld>
            <a:endParaRPr lang="en-US" altLang="en-US" sz="1200" smtClean="0">
              <a:latin typeface="Times New Roman" pitchFamily="18" charset="0"/>
            </a:endParaRPr>
          </a:p>
        </p:txBody>
      </p:sp>
      <p:sp>
        <p:nvSpPr>
          <p:cNvPr id="129027" name="Rectangle 2"/>
          <p:cNvSpPr>
            <a:spLocks noGrp="1" noRot="1" noChangeAspect="1" noChangeArrowheads="1" noTextEdit="1"/>
          </p:cNvSpPr>
          <p:nvPr>
            <p:ph type="sldImg"/>
          </p:nvPr>
        </p:nvSpPr>
        <p:spPr>
          <a:ln/>
        </p:spPr>
      </p:sp>
      <p:sp>
        <p:nvSpPr>
          <p:cNvPr id="12902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Tree>
    <p:extLst>
      <p:ext uri="{BB962C8B-B14F-4D97-AF65-F5344CB8AC3E}">
        <p14:creationId xmlns:p14="http://schemas.microsoft.com/office/powerpoint/2010/main" val="316290295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902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863">
              <a:defRPr sz="2400">
                <a:solidFill>
                  <a:schemeClr val="tx1"/>
                </a:solidFill>
                <a:latin typeface="Arial" charset="0"/>
              </a:defRPr>
            </a:lvl1pPr>
            <a:lvl2pPr marL="742950" indent="-285750" defTabSz="931863">
              <a:defRPr sz="2400">
                <a:solidFill>
                  <a:schemeClr val="tx1"/>
                </a:solidFill>
                <a:latin typeface="Arial" charset="0"/>
              </a:defRPr>
            </a:lvl2pPr>
            <a:lvl3pPr marL="1143000" indent="-228600" defTabSz="931863">
              <a:defRPr sz="2400">
                <a:solidFill>
                  <a:schemeClr val="tx1"/>
                </a:solidFill>
                <a:latin typeface="Arial" charset="0"/>
              </a:defRPr>
            </a:lvl3pPr>
            <a:lvl4pPr marL="1600200" indent="-228600" defTabSz="931863">
              <a:defRPr sz="2400">
                <a:solidFill>
                  <a:schemeClr val="tx1"/>
                </a:solidFill>
                <a:latin typeface="Arial" charset="0"/>
              </a:defRPr>
            </a:lvl4pPr>
            <a:lvl5pPr marL="2057400" indent="-228600" defTabSz="931863">
              <a:defRPr sz="2400">
                <a:solidFill>
                  <a:schemeClr val="tx1"/>
                </a:solidFill>
                <a:latin typeface="Arial" charset="0"/>
              </a:defRPr>
            </a:lvl5pPr>
            <a:lvl6pPr marL="2514600" indent="-228600" defTabSz="931863" eaLnBrk="0" fontAlgn="base" hangingPunct="0">
              <a:spcBef>
                <a:spcPct val="0"/>
              </a:spcBef>
              <a:spcAft>
                <a:spcPct val="0"/>
              </a:spcAft>
              <a:defRPr sz="2400">
                <a:solidFill>
                  <a:schemeClr val="tx1"/>
                </a:solidFill>
                <a:latin typeface="Arial" charset="0"/>
              </a:defRPr>
            </a:lvl6pPr>
            <a:lvl7pPr marL="2971800" indent="-228600" defTabSz="931863" eaLnBrk="0" fontAlgn="base" hangingPunct="0">
              <a:spcBef>
                <a:spcPct val="0"/>
              </a:spcBef>
              <a:spcAft>
                <a:spcPct val="0"/>
              </a:spcAft>
              <a:defRPr sz="2400">
                <a:solidFill>
                  <a:schemeClr val="tx1"/>
                </a:solidFill>
                <a:latin typeface="Arial" charset="0"/>
              </a:defRPr>
            </a:lvl7pPr>
            <a:lvl8pPr marL="3429000" indent="-228600" defTabSz="931863" eaLnBrk="0" fontAlgn="base" hangingPunct="0">
              <a:spcBef>
                <a:spcPct val="0"/>
              </a:spcBef>
              <a:spcAft>
                <a:spcPct val="0"/>
              </a:spcAft>
              <a:defRPr sz="2400">
                <a:solidFill>
                  <a:schemeClr val="tx1"/>
                </a:solidFill>
                <a:latin typeface="Arial" charset="0"/>
              </a:defRPr>
            </a:lvl8pPr>
            <a:lvl9pPr marL="3886200" indent="-228600" defTabSz="931863" eaLnBrk="0" fontAlgn="base" hangingPunct="0">
              <a:spcBef>
                <a:spcPct val="0"/>
              </a:spcBef>
              <a:spcAft>
                <a:spcPct val="0"/>
              </a:spcAft>
              <a:defRPr sz="2400">
                <a:solidFill>
                  <a:schemeClr val="tx1"/>
                </a:solidFill>
                <a:latin typeface="Arial" charset="0"/>
              </a:defRPr>
            </a:lvl9pPr>
          </a:lstStyle>
          <a:p>
            <a:fld id="{938B1AEC-33BB-47C7-B4D8-30D409C4E3A6}" type="slidenum">
              <a:rPr lang="en-US" altLang="en-US" sz="1200" smtClean="0">
                <a:latin typeface="Times New Roman" pitchFamily="18" charset="0"/>
              </a:rPr>
              <a:pPr/>
              <a:t>12</a:t>
            </a:fld>
            <a:endParaRPr lang="en-US" altLang="en-US" sz="1200" smtClean="0">
              <a:latin typeface="Times New Roman" pitchFamily="18" charset="0"/>
            </a:endParaRPr>
          </a:p>
        </p:txBody>
      </p:sp>
      <p:sp>
        <p:nvSpPr>
          <p:cNvPr id="129027" name="Rectangle 2"/>
          <p:cNvSpPr>
            <a:spLocks noGrp="1" noRot="1" noChangeAspect="1" noChangeArrowheads="1" noTextEdit="1"/>
          </p:cNvSpPr>
          <p:nvPr>
            <p:ph type="sldImg"/>
          </p:nvPr>
        </p:nvSpPr>
        <p:spPr>
          <a:ln/>
        </p:spPr>
      </p:sp>
      <p:sp>
        <p:nvSpPr>
          <p:cNvPr id="12902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Tree>
    <p:extLst>
      <p:ext uri="{BB962C8B-B14F-4D97-AF65-F5344CB8AC3E}">
        <p14:creationId xmlns:p14="http://schemas.microsoft.com/office/powerpoint/2010/main" val="141309618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902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863">
              <a:defRPr sz="2400">
                <a:solidFill>
                  <a:schemeClr val="tx1"/>
                </a:solidFill>
                <a:latin typeface="Arial" charset="0"/>
              </a:defRPr>
            </a:lvl1pPr>
            <a:lvl2pPr marL="742950" indent="-285750" defTabSz="931863">
              <a:defRPr sz="2400">
                <a:solidFill>
                  <a:schemeClr val="tx1"/>
                </a:solidFill>
                <a:latin typeface="Arial" charset="0"/>
              </a:defRPr>
            </a:lvl2pPr>
            <a:lvl3pPr marL="1143000" indent="-228600" defTabSz="931863">
              <a:defRPr sz="2400">
                <a:solidFill>
                  <a:schemeClr val="tx1"/>
                </a:solidFill>
                <a:latin typeface="Arial" charset="0"/>
              </a:defRPr>
            </a:lvl3pPr>
            <a:lvl4pPr marL="1600200" indent="-228600" defTabSz="931863">
              <a:defRPr sz="2400">
                <a:solidFill>
                  <a:schemeClr val="tx1"/>
                </a:solidFill>
                <a:latin typeface="Arial" charset="0"/>
              </a:defRPr>
            </a:lvl4pPr>
            <a:lvl5pPr marL="2057400" indent="-228600" defTabSz="931863">
              <a:defRPr sz="2400">
                <a:solidFill>
                  <a:schemeClr val="tx1"/>
                </a:solidFill>
                <a:latin typeface="Arial" charset="0"/>
              </a:defRPr>
            </a:lvl5pPr>
            <a:lvl6pPr marL="2514600" indent="-228600" defTabSz="931863" eaLnBrk="0" fontAlgn="base" hangingPunct="0">
              <a:spcBef>
                <a:spcPct val="0"/>
              </a:spcBef>
              <a:spcAft>
                <a:spcPct val="0"/>
              </a:spcAft>
              <a:defRPr sz="2400">
                <a:solidFill>
                  <a:schemeClr val="tx1"/>
                </a:solidFill>
                <a:latin typeface="Arial" charset="0"/>
              </a:defRPr>
            </a:lvl6pPr>
            <a:lvl7pPr marL="2971800" indent="-228600" defTabSz="931863" eaLnBrk="0" fontAlgn="base" hangingPunct="0">
              <a:spcBef>
                <a:spcPct val="0"/>
              </a:spcBef>
              <a:spcAft>
                <a:spcPct val="0"/>
              </a:spcAft>
              <a:defRPr sz="2400">
                <a:solidFill>
                  <a:schemeClr val="tx1"/>
                </a:solidFill>
                <a:latin typeface="Arial" charset="0"/>
              </a:defRPr>
            </a:lvl7pPr>
            <a:lvl8pPr marL="3429000" indent="-228600" defTabSz="931863" eaLnBrk="0" fontAlgn="base" hangingPunct="0">
              <a:spcBef>
                <a:spcPct val="0"/>
              </a:spcBef>
              <a:spcAft>
                <a:spcPct val="0"/>
              </a:spcAft>
              <a:defRPr sz="2400">
                <a:solidFill>
                  <a:schemeClr val="tx1"/>
                </a:solidFill>
                <a:latin typeface="Arial" charset="0"/>
              </a:defRPr>
            </a:lvl8pPr>
            <a:lvl9pPr marL="3886200" indent="-228600" defTabSz="931863" eaLnBrk="0" fontAlgn="base" hangingPunct="0">
              <a:spcBef>
                <a:spcPct val="0"/>
              </a:spcBef>
              <a:spcAft>
                <a:spcPct val="0"/>
              </a:spcAft>
              <a:defRPr sz="2400">
                <a:solidFill>
                  <a:schemeClr val="tx1"/>
                </a:solidFill>
                <a:latin typeface="Arial" charset="0"/>
              </a:defRPr>
            </a:lvl9pPr>
          </a:lstStyle>
          <a:p>
            <a:fld id="{938B1AEC-33BB-47C7-B4D8-30D409C4E3A6}" type="slidenum">
              <a:rPr lang="en-US" altLang="en-US" sz="1200" smtClean="0">
                <a:latin typeface="Times New Roman" pitchFamily="18" charset="0"/>
              </a:rPr>
              <a:pPr/>
              <a:t>13</a:t>
            </a:fld>
            <a:endParaRPr lang="en-US" altLang="en-US" sz="1200" smtClean="0">
              <a:latin typeface="Times New Roman" pitchFamily="18" charset="0"/>
            </a:endParaRPr>
          </a:p>
        </p:txBody>
      </p:sp>
      <p:sp>
        <p:nvSpPr>
          <p:cNvPr id="129027" name="Rectangle 2"/>
          <p:cNvSpPr>
            <a:spLocks noGrp="1" noRot="1" noChangeAspect="1" noChangeArrowheads="1" noTextEdit="1"/>
          </p:cNvSpPr>
          <p:nvPr>
            <p:ph type="sldImg"/>
          </p:nvPr>
        </p:nvSpPr>
        <p:spPr>
          <a:ln/>
        </p:spPr>
      </p:sp>
      <p:sp>
        <p:nvSpPr>
          <p:cNvPr id="12902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Tree>
    <p:extLst>
      <p:ext uri="{BB962C8B-B14F-4D97-AF65-F5344CB8AC3E}">
        <p14:creationId xmlns:p14="http://schemas.microsoft.com/office/powerpoint/2010/main" val="327341475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902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863">
              <a:defRPr sz="2400">
                <a:solidFill>
                  <a:schemeClr val="tx1"/>
                </a:solidFill>
                <a:latin typeface="Arial" charset="0"/>
              </a:defRPr>
            </a:lvl1pPr>
            <a:lvl2pPr marL="742950" indent="-285750" defTabSz="931863">
              <a:defRPr sz="2400">
                <a:solidFill>
                  <a:schemeClr val="tx1"/>
                </a:solidFill>
                <a:latin typeface="Arial" charset="0"/>
              </a:defRPr>
            </a:lvl2pPr>
            <a:lvl3pPr marL="1143000" indent="-228600" defTabSz="931863">
              <a:defRPr sz="2400">
                <a:solidFill>
                  <a:schemeClr val="tx1"/>
                </a:solidFill>
                <a:latin typeface="Arial" charset="0"/>
              </a:defRPr>
            </a:lvl3pPr>
            <a:lvl4pPr marL="1600200" indent="-228600" defTabSz="931863">
              <a:defRPr sz="2400">
                <a:solidFill>
                  <a:schemeClr val="tx1"/>
                </a:solidFill>
                <a:latin typeface="Arial" charset="0"/>
              </a:defRPr>
            </a:lvl4pPr>
            <a:lvl5pPr marL="2057400" indent="-228600" defTabSz="931863">
              <a:defRPr sz="2400">
                <a:solidFill>
                  <a:schemeClr val="tx1"/>
                </a:solidFill>
                <a:latin typeface="Arial" charset="0"/>
              </a:defRPr>
            </a:lvl5pPr>
            <a:lvl6pPr marL="2514600" indent="-228600" defTabSz="931863" eaLnBrk="0" fontAlgn="base" hangingPunct="0">
              <a:spcBef>
                <a:spcPct val="0"/>
              </a:spcBef>
              <a:spcAft>
                <a:spcPct val="0"/>
              </a:spcAft>
              <a:defRPr sz="2400">
                <a:solidFill>
                  <a:schemeClr val="tx1"/>
                </a:solidFill>
                <a:latin typeface="Arial" charset="0"/>
              </a:defRPr>
            </a:lvl6pPr>
            <a:lvl7pPr marL="2971800" indent="-228600" defTabSz="931863" eaLnBrk="0" fontAlgn="base" hangingPunct="0">
              <a:spcBef>
                <a:spcPct val="0"/>
              </a:spcBef>
              <a:spcAft>
                <a:spcPct val="0"/>
              </a:spcAft>
              <a:defRPr sz="2400">
                <a:solidFill>
                  <a:schemeClr val="tx1"/>
                </a:solidFill>
                <a:latin typeface="Arial" charset="0"/>
              </a:defRPr>
            </a:lvl7pPr>
            <a:lvl8pPr marL="3429000" indent="-228600" defTabSz="931863" eaLnBrk="0" fontAlgn="base" hangingPunct="0">
              <a:spcBef>
                <a:spcPct val="0"/>
              </a:spcBef>
              <a:spcAft>
                <a:spcPct val="0"/>
              </a:spcAft>
              <a:defRPr sz="2400">
                <a:solidFill>
                  <a:schemeClr val="tx1"/>
                </a:solidFill>
                <a:latin typeface="Arial" charset="0"/>
              </a:defRPr>
            </a:lvl8pPr>
            <a:lvl9pPr marL="3886200" indent="-228600" defTabSz="931863" eaLnBrk="0" fontAlgn="base" hangingPunct="0">
              <a:spcBef>
                <a:spcPct val="0"/>
              </a:spcBef>
              <a:spcAft>
                <a:spcPct val="0"/>
              </a:spcAft>
              <a:defRPr sz="2400">
                <a:solidFill>
                  <a:schemeClr val="tx1"/>
                </a:solidFill>
                <a:latin typeface="Arial" charset="0"/>
              </a:defRPr>
            </a:lvl9pPr>
          </a:lstStyle>
          <a:p>
            <a:fld id="{938B1AEC-33BB-47C7-B4D8-30D409C4E3A6}" type="slidenum">
              <a:rPr lang="en-US" altLang="en-US" sz="1200" smtClean="0">
                <a:latin typeface="Times New Roman" pitchFamily="18" charset="0"/>
              </a:rPr>
              <a:pPr/>
              <a:t>14</a:t>
            </a:fld>
            <a:endParaRPr lang="en-US" altLang="en-US" sz="1200" smtClean="0">
              <a:latin typeface="Times New Roman" pitchFamily="18" charset="0"/>
            </a:endParaRPr>
          </a:p>
        </p:txBody>
      </p:sp>
      <p:sp>
        <p:nvSpPr>
          <p:cNvPr id="129027" name="Rectangle 2"/>
          <p:cNvSpPr>
            <a:spLocks noGrp="1" noRot="1" noChangeAspect="1" noChangeArrowheads="1" noTextEdit="1"/>
          </p:cNvSpPr>
          <p:nvPr>
            <p:ph type="sldImg"/>
          </p:nvPr>
        </p:nvSpPr>
        <p:spPr>
          <a:ln/>
        </p:spPr>
      </p:sp>
      <p:sp>
        <p:nvSpPr>
          <p:cNvPr id="12902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Tree>
    <p:extLst>
      <p:ext uri="{BB962C8B-B14F-4D97-AF65-F5344CB8AC3E}">
        <p14:creationId xmlns:p14="http://schemas.microsoft.com/office/powerpoint/2010/main" val="241848784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902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863">
              <a:defRPr sz="2400">
                <a:solidFill>
                  <a:schemeClr val="tx1"/>
                </a:solidFill>
                <a:latin typeface="Arial" charset="0"/>
              </a:defRPr>
            </a:lvl1pPr>
            <a:lvl2pPr marL="742950" indent="-285750" defTabSz="931863">
              <a:defRPr sz="2400">
                <a:solidFill>
                  <a:schemeClr val="tx1"/>
                </a:solidFill>
                <a:latin typeface="Arial" charset="0"/>
              </a:defRPr>
            </a:lvl2pPr>
            <a:lvl3pPr marL="1143000" indent="-228600" defTabSz="931863">
              <a:defRPr sz="2400">
                <a:solidFill>
                  <a:schemeClr val="tx1"/>
                </a:solidFill>
                <a:latin typeface="Arial" charset="0"/>
              </a:defRPr>
            </a:lvl3pPr>
            <a:lvl4pPr marL="1600200" indent="-228600" defTabSz="931863">
              <a:defRPr sz="2400">
                <a:solidFill>
                  <a:schemeClr val="tx1"/>
                </a:solidFill>
                <a:latin typeface="Arial" charset="0"/>
              </a:defRPr>
            </a:lvl4pPr>
            <a:lvl5pPr marL="2057400" indent="-228600" defTabSz="931863">
              <a:defRPr sz="2400">
                <a:solidFill>
                  <a:schemeClr val="tx1"/>
                </a:solidFill>
                <a:latin typeface="Arial" charset="0"/>
              </a:defRPr>
            </a:lvl5pPr>
            <a:lvl6pPr marL="2514600" indent="-228600" defTabSz="931863" eaLnBrk="0" fontAlgn="base" hangingPunct="0">
              <a:spcBef>
                <a:spcPct val="0"/>
              </a:spcBef>
              <a:spcAft>
                <a:spcPct val="0"/>
              </a:spcAft>
              <a:defRPr sz="2400">
                <a:solidFill>
                  <a:schemeClr val="tx1"/>
                </a:solidFill>
                <a:latin typeface="Arial" charset="0"/>
              </a:defRPr>
            </a:lvl6pPr>
            <a:lvl7pPr marL="2971800" indent="-228600" defTabSz="931863" eaLnBrk="0" fontAlgn="base" hangingPunct="0">
              <a:spcBef>
                <a:spcPct val="0"/>
              </a:spcBef>
              <a:spcAft>
                <a:spcPct val="0"/>
              </a:spcAft>
              <a:defRPr sz="2400">
                <a:solidFill>
                  <a:schemeClr val="tx1"/>
                </a:solidFill>
                <a:latin typeface="Arial" charset="0"/>
              </a:defRPr>
            </a:lvl7pPr>
            <a:lvl8pPr marL="3429000" indent="-228600" defTabSz="931863" eaLnBrk="0" fontAlgn="base" hangingPunct="0">
              <a:spcBef>
                <a:spcPct val="0"/>
              </a:spcBef>
              <a:spcAft>
                <a:spcPct val="0"/>
              </a:spcAft>
              <a:defRPr sz="2400">
                <a:solidFill>
                  <a:schemeClr val="tx1"/>
                </a:solidFill>
                <a:latin typeface="Arial" charset="0"/>
              </a:defRPr>
            </a:lvl8pPr>
            <a:lvl9pPr marL="3886200" indent="-228600" defTabSz="931863" eaLnBrk="0" fontAlgn="base" hangingPunct="0">
              <a:spcBef>
                <a:spcPct val="0"/>
              </a:spcBef>
              <a:spcAft>
                <a:spcPct val="0"/>
              </a:spcAft>
              <a:defRPr sz="2400">
                <a:solidFill>
                  <a:schemeClr val="tx1"/>
                </a:solidFill>
                <a:latin typeface="Arial" charset="0"/>
              </a:defRPr>
            </a:lvl9pPr>
          </a:lstStyle>
          <a:p>
            <a:fld id="{938B1AEC-33BB-47C7-B4D8-30D409C4E3A6}" type="slidenum">
              <a:rPr lang="en-US" altLang="en-US" sz="1200" smtClean="0">
                <a:latin typeface="Times New Roman" pitchFamily="18" charset="0"/>
              </a:rPr>
              <a:pPr/>
              <a:t>15</a:t>
            </a:fld>
            <a:endParaRPr lang="en-US" altLang="en-US" sz="1200" smtClean="0">
              <a:latin typeface="Times New Roman" pitchFamily="18" charset="0"/>
            </a:endParaRPr>
          </a:p>
        </p:txBody>
      </p:sp>
      <p:sp>
        <p:nvSpPr>
          <p:cNvPr id="129027" name="Rectangle 2"/>
          <p:cNvSpPr>
            <a:spLocks noGrp="1" noRot="1" noChangeAspect="1" noChangeArrowheads="1" noTextEdit="1"/>
          </p:cNvSpPr>
          <p:nvPr>
            <p:ph type="sldImg"/>
          </p:nvPr>
        </p:nvSpPr>
        <p:spPr>
          <a:ln/>
        </p:spPr>
      </p:sp>
      <p:sp>
        <p:nvSpPr>
          <p:cNvPr id="12902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Tree>
    <p:extLst>
      <p:ext uri="{BB962C8B-B14F-4D97-AF65-F5344CB8AC3E}">
        <p14:creationId xmlns:p14="http://schemas.microsoft.com/office/powerpoint/2010/main" val="46131935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878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863">
              <a:defRPr sz="2400">
                <a:solidFill>
                  <a:schemeClr val="tx1"/>
                </a:solidFill>
                <a:latin typeface="Arial" charset="0"/>
              </a:defRPr>
            </a:lvl1pPr>
            <a:lvl2pPr marL="742950" indent="-285750" defTabSz="931863">
              <a:defRPr sz="2400">
                <a:solidFill>
                  <a:schemeClr val="tx1"/>
                </a:solidFill>
                <a:latin typeface="Arial" charset="0"/>
              </a:defRPr>
            </a:lvl2pPr>
            <a:lvl3pPr marL="1143000" indent="-228600" defTabSz="931863">
              <a:defRPr sz="2400">
                <a:solidFill>
                  <a:schemeClr val="tx1"/>
                </a:solidFill>
                <a:latin typeface="Arial" charset="0"/>
              </a:defRPr>
            </a:lvl3pPr>
            <a:lvl4pPr marL="1600200" indent="-228600" defTabSz="931863">
              <a:defRPr sz="2400">
                <a:solidFill>
                  <a:schemeClr val="tx1"/>
                </a:solidFill>
                <a:latin typeface="Arial" charset="0"/>
              </a:defRPr>
            </a:lvl4pPr>
            <a:lvl5pPr marL="2057400" indent="-228600" defTabSz="931863">
              <a:defRPr sz="2400">
                <a:solidFill>
                  <a:schemeClr val="tx1"/>
                </a:solidFill>
                <a:latin typeface="Arial" charset="0"/>
              </a:defRPr>
            </a:lvl5pPr>
            <a:lvl6pPr marL="2514600" indent="-228600" defTabSz="931863" eaLnBrk="0" fontAlgn="base" hangingPunct="0">
              <a:spcBef>
                <a:spcPct val="0"/>
              </a:spcBef>
              <a:spcAft>
                <a:spcPct val="0"/>
              </a:spcAft>
              <a:defRPr sz="2400">
                <a:solidFill>
                  <a:schemeClr val="tx1"/>
                </a:solidFill>
                <a:latin typeface="Arial" charset="0"/>
              </a:defRPr>
            </a:lvl6pPr>
            <a:lvl7pPr marL="2971800" indent="-228600" defTabSz="931863" eaLnBrk="0" fontAlgn="base" hangingPunct="0">
              <a:spcBef>
                <a:spcPct val="0"/>
              </a:spcBef>
              <a:spcAft>
                <a:spcPct val="0"/>
              </a:spcAft>
              <a:defRPr sz="2400">
                <a:solidFill>
                  <a:schemeClr val="tx1"/>
                </a:solidFill>
                <a:latin typeface="Arial" charset="0"/>
              </a:defRPr>
            </a:lvl7pPr>
            <a:lvl8pPr marL="3429000" indent="-228600" defTabSz="931863" eaLnBrk="0" fontAlgn="base" hangingPunct="0">
              <a:spcBef>
                <a:spcPct val="0"/>
              </a:spcBef>
              <a:spcAft>
                <a:spcPct val="0"/>
              </a:spcAft>
              <a:defRPr sz="2400">
                <a:solidFill>
                  <a:schemeClr val="tx1"/>
                </a:solidFill>
                <a:latin typeface="Arial" charset="0"/>
              </a:defRPr>
            </a:lvl8pPr>
            <a:lvl9pPr marL="3886200" indent="-228600" defTabSz="931863" eaLnBrk="0" fontAlgn="base" hangingPunct="0">
              <a:spcBef>
                <a:spcPct val="0"/>
              </a:spcBef>
              <a:spcAft>
                <a:spcPct val="0"/>
              </a:spcAft>
              <a:defRPr sz="2400">
                <a:solidFill>
                  <a:schemeClr val="tx1"/>
                </a:solidFill>
                <a:latin typeface="Arial" charset="0"/>
              </a:defRPr>
            </a:lvl9pPr>
          </a:lstStyle>
          <a:p>
            <a:fld id="{5ADB0640-AEE2-4EE8-9814-21094BE87D74}" type="slidenum">
              <a:rPr lang="en-US" altLang="en-US" sz="1200" smtClean="0">
                <a:latin typeface="Times New Roman" pitchFamily="18" charset="0"/>
              </a:rPr>
              <a:pPr/>
              <a:t>2</a:t>
            </a:fld>
            <a:endParaRPr lang="en-US" altLang="en-US" sz="1200" smtClean="0">
              <a:latin typeface="Times New Roman" pitchFamily="18" charset="0"/>
            </a:endParaRPr>
          </a:p>
        </p:txBody>
      </p:sp>
      <p:sp>
        <p:nvSpPr>
          <p:cNvPr id="118787" name="Rectangle 2"/>
          <p:cNvSpPr>
            <a:spLocks noGrp="1" noRot="1" noChangeAspect="1" noChangeArrowheads="1" noTextEdit="1"/>
          </p:cNvSpPr>
          <p:nvPr>
            <p:ph type="sldImg"/>
          </p:nvPr>
        </p:nvSpPr>
        <p:spPr>
          <a:ln/>
        </p:spPr>
      </p:sp>
      <p:sp>
        <p:nvSpPr>
          <p:cNvPr id="11878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p>
        </p:txBody>
      </p:sp>
    </p:spTree>
    <p:extLst>
      <p:ext uri="{BB962C8B-B14F-4D97-AF65-F5344CB8AC3E}">
        <p14:creationId xmlns:p14="http://schemas.microsoft.com/office/powerpoint/2010/main" val="138298213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81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863">
              <a:defRPr sz="2400">
                <a:solidFill>
                  <a:schemeClr val="tx1"/>
                </a:solidFill>
                <a:latin typeface="Arial" charset="0"/>
              </a:defRPr>
            </a:lvl1pPr>
            <a:lvl2pPr marL="742950" indent="-285750" defTabSz="931863">
              <a:defRPr sz="2400">
                <a:solidFill>
                  <a:schemeClr val="tx1"/>
                </a:solidFill>
                <a:latin typeface="Arial" charset="0"/>
              </a:defRPr>
            </a:lvl2pPr>
            <a:lvl3pPr marL="1143000" indent="-228600" defTabSz="931863">
              <a:defRPr sz="2400">
                <a:solidFill>
                  <a:schemeClr val="tx1"/>
                </a:solidFill>
                <a:latin typeface="Arial" charset="0"/>
              </a:defRPr>
            </a:lvl3pPr>
            <a:lvl4pPr marL="1600200" indent="-228600" defTabSz="931863">
              <a:defRPr sz="2400">
                <a:solidFill>
                  <a:schemeClr val="tx1"/>
                </a:solidFill>
                <a:latin typeface="Arial" charset="0"/>
              </a:defRPr>
            </a:lvl4pPr>
            <a:lvl5pPr marL="2057400" indent="-228600" defTabSz="931863">
              <a:defRPr sz="2400">
                <a:solidFill>
                  <a:schemeClr val="tx1"/>
                </a:solidFill>
                <a:latin typeface="Arial" charset="0"/>
              </a:defRPr>
            </a:lvl5pPr>
            <a:lvl6pPr marL="2514600" indent="-228600" defTabSz="931863" eaLnBrk="0" fontAlgn="base" hangingPunct="0">
              <a:spcBef>
                <a:spcPct val="0"/>
              </a:spcBef>
              <a:spcAft>
                <a:spcPct val="0"/>
              </a:spcAft>
              <a:defRPr sz="2400">
                <a:solidFill>
                  <a:schemeClr val="tx1"/>
                </a:solidFill>
                <a:latin typeface="Arial" charset="0"/>
              </a:defRPr>
            </a:lvl6pPr>
            <a:lvl7pPr marL="2971800" indent="-228600" defTabSz="931863" eaLnBrk="0" fontAlgn="base" hangingPunct="0">
              <a:spcBef>
                <a:spcPct val="0"/>
              </a:spcBef>
              <a:spcAft>
                <a:spcPct val="0"/>
              </a:spcAft>
              <a:defRPr sz="2400">
                <a:solidFill>
                  <a:schemeClr val="tx1"/>
                </a:solidFill>
                <a:latin typeface="Arial" charset="0"/>
              </a:defRPr>
            </a:lvl7pPr>
            <a:lvl8pPr marL="3429000" indent="-228600" defTabSz="931863" eaLnBrk="0" fontAlgn="base" hangingPunct="0">
              <a:spcBef>
                <a:spcPct val="0"/>
              </a:spcBef>
              <a:spcAft>
                <a:spcPct val="0"/>
              </a:spcAft>
              <a:defRPr sz="2400">
                <a:solidFill>
                  <a:schemeClr val="tx1"/>
                </a:solidFill>
                <a:latin typeface="Arial" charset="0"/>
              </a:defRPr>
            </a:lvl8pPr>
            <a:lvl9pPr marL="3886200" indent="-228600" defTabSz="931863" eaLnBrk="0" fontAlgn="base" hangingPunct="0">
              <a:spcBef>
                <a:spcPct val="0"/>
              </a:spcBef>
              <a:spcAft>
                <a:spcPct val="0"/>
              </a:spcAft>
              <a:defRPr sz="2400">
                <a:solidFill>
                  <a:schemeClr val="tx1"/>
                </a:solidFill>
                <a:latin typeface="Arial" charset="0"/>
              </a:defRPr>
            </a:lvl9pPr>
          </a:lstStyle>
          <a:p>
            <a:fld id="{18BA8CB4-34A5-4EB7-8684-349D0FC097E1}" type="slidenum">
              <a:rPr lang="en-US" altLang="en-US" sz="1200" smtClean="0">
                <a:latin typeface="Times New Roman" pitchFamily="18" charset="0"/>
              </a:rPr>
              <a:pPr/>
              <a:t>3</a:t>
            </a:fld>
            <a:endParaRPr lang="en-US" altLang="en-US" sz="1200" smtClean="0">
              <a:latin typeface="Times New Roman" pitchFamily="18" charset="0"/>
            </a:endParaRPr>
          </a:p>
        </p:txBody>
      </p:sp>
      <p:sp>
        <p:nvSpPr>
          <p:cNvPr id="119811" name="Rectangle 2"/>
          <p:cNvSpPr>
            <a:spLocks noGrp="1" noRot="1" noChangeAspect="1" noChangeArrowheads="1" noTextEdit="1"/>
          </p:cNvSpPr>
          <p:nvPr>
            <p:ph type="sldImg"/>
          </p:nvPr>
        </p:nvSpPr>
        <p:spPr>
          <a:ln/>
        </p:spPr>
      </p:sp>
      <p:sp>
        <p:nvSpPr>
          <p:cNvPr id="119812" name="Rectangle 3"/>
          <p:cNvSpPr>
            <a:spLocks noGrp="1" noChangeArrowheads="1"/>
          </p:cNvSpPr>
          <p:nvPr>
            <p:ph type="body" idx="1"/>
          </p:nvPr>
        </p:nvSpPr>
        <p:spPr>
          <a:xfrm>
            <a:off x="701675" y="4416425"/>
            <a:ext cx="5607050" cy="4183063"/>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p>
        </p:txBody>
      </p:sp>
    </p:spTree>
    <p:extLst>
      <p:ext uri="{BB962C8B-B14F-4D97-AF65-F5344CB8AC3E}">
        <p14:creationId xmlns:p14="http://schemas.microsoft.com/office/powerpoint/2010/main" val="337526974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083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863">
              <a:defRPr sz="2400">
                <a:solidFill>
                  <a:schemeClr val="tx1"/>
                </a:solidFill>
                <a:latin typeface="Arial" charset="0"/>
              </a:defRPr>
            </a:lvl1pPr>
            <a:lvl2pPr marL="742950" indent="-285750" defTabSz="931863">
              <a:defRPr sz="2400">
                <a:solidFill>
                  <a:schemeClr val="tx1"/>
                </a:solidFill>
                <a:latin typeface="Arial" charset="0"/>
              </a:defRPr>
            </a:lvl2pPr>
            <a:lvl3pPr marL="1143000" indent="-228600" defTabSz="931863">
              <a:defRPr sz="2400">
                <a:solidFill>
                  <a:schemeClr val="tx1"/>
                </a:solidFill>
                <a:latin typeface="Arial" charset="0"/>
              </a:defRPr>
            </a:lvl3pPr>
            <a:lvl4pPr marL="1600200" indent="-228600" defTabSz="931863">
              <a:defRPr sz="2400">
                <a:solidFill>
                  <a:schemeClr val="tx1"/>
                </a:solidFill>
                <a:latin typeface="Arial" charset="0"/>
              </a:defRPr>
            </a:lvl4pPr>
            <a:lvl5pPr marL="2057400" indent="-228600" defTabSz="931863">
              <a:defRPr sz="2400">
                <a:solidFill>
                  <a:schemeClr val="tx1"/>
                </a:solidFill>
                <a:latin typeface="Arial" charset="0"/>
              </a:defRPr>
            </a:lvl5pPr>
            <a:lvl6pPr marL="2514600" indent="-228600" defTabSz="931863" eaLnBrk="0" fontAlgn="base" hangingPunct="0">
              <a:spcBef>
                <a:spcPct val="0"/>
              </a:spcBef>
              <a:spcAft>
                <a:spcPct val="0"/>
              </a:spcAft>
              <a:defRPr sz="2400">
                <a:solidFill>
                  <a:schemeClr val="tx1"/>
                </a:solidFill>
                <a:latin typeface="Arial" charset="0"/>
              </a:defRPr>
            </a:lvl6pPr>
            <a:lvl7pPr marL="2971800" indent="-228600" defTabSz="931863" eaLnBrk="0" fontAlgn="base" hangingPunct="0">
              <a:spcBef>
                <a:spcPct val="0"/>
              </a:spcBef>
              <a:spcAft>
                <a:spcPct val="0"/>
              </a:spcAft>
              <a:defRPr sz="2400">
                <a:solidFill>
                  <a:schemeClr val="tx1"/>
                </a:solidFill>
                <a:latin typeface="Arial" charset="0"/>
              </a:defRPr>
            </a:lvl7pPr>
            <a:lvl8pPr marL="3429000" indent="-228600" defTabSz="931863" eaLnBrk="0" fontAlgn="base" hangingPunct="0">
              <a:spcBef>
                <a:spcPct val="0"/>
              </a:spcBef>
              <a:spcAft>
                <a:spcPct val="0"/>
              </a:spcAft>
              <a:defRPr sz="2400">
                <a:solidFill>
                  <a:schemeClr val="tx1"/>
                </a:solidFill>
                <a:latin typeface="Arial" charset="0"/>
              </a:defRPr>
            </a:lvl8pPr>
            <a:lvl9pPr marL="3886200" indent="-228600" defTabSz="931863" eaLnBrk="0" fontAlgn="base" hangingPunct="0">
              <a:spcBef>
                <a:spcPct val="0"/>
              </a:spcBef>
              <a:spcAft>
                <a:spcPct val="0"/>
              </a:spcAft>
              <a:defRPr sz="2400">
                <a:solidFill>
                  <a:schemeClr val="tx1"/>
                </a:solidFill>
                <a:latin typeface="Arial" charset="0"/>
              </a:defRPr>
            </a:lvl9pPr>
          </a:lstStyle>
          <a:p>
            <a:fld id="{8596AF2B-39F0-4BC5-85BF-7E2503CF27BF}" type="slidenum">
              <a:rPr lang="en-US" altLang="en-US" sz="1200" smtClean="0">
                <a:latin typeface="Times New Roman" pitchFamily="18" charset="0"/>
              </a:rPr>
              <a:pPr/>
              <a:t>4</a:t>
            </a:fld>
            <a:endParaRPr lang="en-US" altLang="en-US" sz="1200" smtClean="0">
              <a:latin typeface="Times New Roman" pitchFamily="18" charset="0"/>
            </a:endParaRPr>
          </a:p>
        </p:txBody>
      </p:sp>
      <p:sp>
        <p:nvSpPr>
          <p:cNvPr id="120835" name="Rectangle 2"/>
          <p:cNvSpPr>
            <a:spLocks noGrp="1" noRot="1" noChangeAspect="1" noChangeArrowheads="1" noTextEdit="1"/>
          </p:cNvSpPr>
          <p:nvPr>
            <p:ph type="sldImg"/>
          </p:nvPr>
        </p:nvSpPr>
        <p:spPr>
          <a:ln/>
        </p:spPr>
      </p:sp>
      <p:sp>
        <p:nvSpPr>
          <p:cNvPr id="120836" name="Rectangle 3"/>
          <p:cNvSpPr>
            <a:spLocks noGrp="1" noChangeArrowheads="1"/>
          </p:cNvSpPr>
          <p:nvPr>
            <p:ph type="body" idx="1"/>
          </p:nvPr>
        </p:nvSpPr>
        <p:spPr>
          <a:xfrm>
            <a:off x="701675" y="4416425"/>
            <a:ext cx="5607050" cy="4183063"/>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p>
        </p:txBody>
      </p:sp>
    </p:spTree>
    <p:extLst>
      <p:ext uri="{BB962C8B-B14F-4D97-AF65-F5344CB8AC3E}">
        <p14:creationId xmlns:p14="http://schemas.microsoft.com/office/powerpoint/2010/main" val="405821689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8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863">
              <a:defRPr sz="2400">
                <a:solidFill>
                  <a:schemeClr val="tx1"/>
                </a:solidFill>
                <a:latin typeface="Arial" charset="0"/>
              </a:defRPr>
            </a:lvl1pPr>
            <a:lvl2pPr marL="742950" indent="-285750" defTabSz="931863">
              <a:defRPr sz="2400">
                <a:solidFill>
                  <a:schemeClr val="tx1"/>
                </a:solidFill>
                <a:latin typeface="Arial" charset="0"/>
              </a:defRPr>
            </a:lvl2pPr>
            <a:lvl3pPr marL="1143000" indent="-228600" defTabSz="931863">
              <a:defRPr sz="2400">
                <a:solidFill>
                  <a:schemeClr val="tx1"/>
                </a:solidFill>
                <a:latin typeface="Arial" charset="0"/>
              </a:defRPr>
            </a:lvl3pPr>
            <a:lvl4pPr marL="1600200" indent="-228600" defTabSz="931863">
              <a:defRPr sz="2400">
                <a:solidFill>
                  <a:schemeClr val="tx1"/>
                </a:solidFill>
                <a:latin typeface="Arial" charset="0"/>
              </a:defRPr>
            </a:lvl4pPr>
            <a:lvl5pPr marL="2057400" indent="-228600" defTabSz="931863">
              <a:defRPr sz="2400">
                <a:solidFill>
                  <a:schemeClr val="tx1"/>
                </a:solidFill>
                <a:latin typeface="Arial" charset="0"/>
              </a:defRPr>
            </a:lvl5pPr>
            <a:lvl6pPr marL="2514600" indent="-228600" defTabSz="931863" eaLnBrk="0" fontAlgn="base" hangingPunct="0">
              <a:spcBef>
                <a:spcPct val="0"/>
              </a:spcBef>
              <a:spcAft>
                <a:spcPct val="0"/>
              </a:spcAft>
              <a:defRPr sz="2400">
                <a:solidFill>
                  <a:schemeClr val="tx1"/>
                </a:solidFill>
                <a:latin typeface="Arial" charset="0"/>
              </a:defRPr>
            </a:lvl6pPr>
            <a:lvl7pPr marL="2971800" indent="-228600" defTabSz="931863" eaLnBrk="0" fontAlgn="base" hangingPunct="0">
              <a:spcBef>
                <a:spcPct val="0"/>
              </a:spcBef>
              <a:spcAft>
                <a:spcPct val="0"/>
              </a:spcAft>
              <a:defRPr sz="2400">
                <a:solidFill>
                  <a:schemeClr val="tx1"/>
                </a:solidFill>
                <a:latin typeface="Arial" charset="0"/>
              </a:defRPr>
            </a:lvl7pPr>
            <a:lvl8pPr marL="3429000" indent="-228600" defTabSz="931863" eaLnBrk="0" fontAlgn="base" hangingPunct="0">
              <a:spcBef>
                <a:spcPct val="0"/>
              </a:spcBef>
              <a:spcAft>
                <a:spcPct val="0"/>
              </a:spcAft>
              <a:defRPr sz="2400">
                <a:solidFill>
                  <a:schemeClr val="tx1"/>
                </a:solidFill>
                <a:latin typeface="Arial" charset="0"/>
              </a:defRPr>
            </a:lvl8pPr>
            <a:lvl9pPr marL="3886200" indent="-228600" defTabSz="931863" eaLnBrk="0" fontAlgn="base" hangingPunct="0">
              <a:spcBef>
                <a:spcPct val="0"/>
              </a:spcBef>
              <a:spcAft>
                <a:spcPct val="0"/>
              </a:spcAft>
              <a:defRPr sz="2400">
                <a:solidFill>
                  <a:schemeClr val="tx1"/>
                </a:solidFill>
                <a:latin typeface="Arial" charset="0"/>
              </a:defRPr>
            </a:lvl9pPr>
          </a:lstStyle>
          <a:p>
            <a:fld id="{2F26B702-D2CA-4CD7-B683-E1D64FA40F5D}" type="slidenum">
              <a:rPr lang="en-US" altLang="en-US" sz="1200" smtClean="0">
                <a:latin typeface="Times New Roman" pitchFamily="18" charset="0"/>
              </a:rPr>
              <a:pPr/>
              <a:t>5</a:t>
            </a:fld>
            <a:endParaRPr lang="en-US" altLang="en-US" sz="1200" smtClean="0">
              <a:latin typeface="Times New Roman" pitchFamily="18" charset="0"/>
            </a:endParaRPr>
          </a:p>
        </p:txBody>
      </p:sp>
      <p:sp>
        <p:nvSpPr>
          <p:cNvPr id="122883" name="Rectangle 2"/>
          <p:cNvSpPr>
            <a:spLocks noGrp="1" noRot="1" noChangeAspect="1" noChangeArrowheads="1" noTextEdit="1"/>
          </p:cNvSpPr>
          <p:nvPr>
            <p:ph type="sldImg"/>
          </p:nvPr>
        </p:nvSpPr>
        <p:spPr>
          <a:ln/>
        </p:spPr>
      </p:sp>
      <p:sp>
        <p:nvSpPr>
          <p:cNvPr id="12288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p>
        </p:txBody>
      </p:sp>
    </p:spTree>
    <p:extLst>
      <p:ext uri="{BB962C8B-B14F-4D97-AF65-F5344CB8AC3E}">
        <p14:creationId xmlns:p14="http://schemas.microsoft.com/office/powerpoint/2010/main" val="218887063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8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863">
              <a:defRPr sz="2400">
                <a:solidFill>
                  <a:schemeClr val="tx1"/>
                </a:solidFill>
                <a:latin typeface="Arial" charset="0"/>
              </a:defRPr>
            </a:lvl1pPr>
            <a:lvl2pPr marL="742950" indent="-285750" defTabSz="931863">
              <a:defRPr sz="2400">
                <a:solidFill>
                  <a:schemeClr val="tx1"/>
                </a:solidFill>
                <a:latin typeface="Arial" charset="0"/>
              </a:defRPr>
            </a:lvl2pPr>
            <a:lvl3pPr marL="1143000" indent="-228600" defTabSz="931863">
              <a:defRPr sz="2400">
                <a:solidFill>
                  <a:schemeClr val="tx1"/>
                </a:solidFill>
                <a:latin typeface="Arial" charset="0"/>
              </a:defRPr>
            </a:lvl3pPr>
            <a:lvl4pPr marL="1600200" indent="-228600" defTabSz="931863">
              <a:defRPr sz="2400">
                <a:solidFill>
                  <a:schemeClr val="tx1"/>
                </a:solidFill>
                <a:latin typeface="Arial" charset="0"/>
              </a:defRPr>
            </a:lvl4pPr>
            <a:lvl5pPr marL="2057400" indent="-228600" defTabSz="931863">
              <a:defRPr sz="2400">
                <a:solidFill>
                  <a:schemeClr val="tx1"/>
                </a:solidFill>
                <a:latin typeface="Arial" charset="0"/>
              </a:defRPr>
            </a:lvl5pPr>
            <a:lvl6pPr marL="2514600" indent="-228600" defTabSz="931863" eaLnBrk="0" fontAlgn="base" hangingPunct="0">
              <a:spcBef>
                <a:spcPct val="0"/>
              </a:spcBef>
              <a:spcAft>
                <a:spcPct val="0"/>
              </a:spcAft>
              <a:defRPr sz="2400">
                <a:solidFill>
                  <a:schemeClr val="tx1"/>
                </a:solidFill>
                <a:latin typeface="Arial" charset="0"/>
              </a:defRPr>
            </a:lvl6pPr>
            <a:lvl7pPr marL="2971800" indent="-228600" defTabSz="931863" eaLnBrk="0" fontAlgn="base" hangingPunct="0">
              <a:spcBef>
                <a:spcPct val="0"/>
              </a:spcBef>
              <a:spcAft>
                <a:spcPct val="0"/>
              </a:spcAft>
              <a:defRPr sz="2400">
                <a:solidFill>
                  <a:schemeClr val="tx1"/>
                </a:solidFill>
                <a:latin typeface="Arial" charset="0"/>
              </a:defRPr>
            </a:lvl7pPr>
            <a:lvl8pPr marL="3429000" indent="-228600" defTabSz="931863" eaLnBrk="0" fontAlgn="base" hangingPunct="0">
              <a:spcBef>
                <a:spcPct val="0"/>
              </a:spcBef>
              <a:spcAft>
                <a:spcPct val="0"/>
              </a:spcAft>
              <a:defRPr sz="2400">
                <a:solidFill>
                  <a:schemeClr val="tx1"/>
                </a:solidFill>
                <a:latin typeface="Arial" charset="0"/>
              </a:defRPr>
            </a:lvl8pPr>
            <a:lvl9pPr marL="3886200" indent="-228600" defTabSz="931863" eaLnBrk="0" fontAlgn="base" hangingPunct="0">
              <a:spcBef>
                <a:spcPct val="0"/>
              </a:spcBef>
              <a:spcAft>
                <a:spcPct val="0"/>
              </a:spcAft>
              <a:defRPr sz="2400">
                <a:solidFill>
                  <a:schemeClr val="tx1"/>
                </a:solidFill>
                <a:latin typeface="Arial" charset="0"/>
              </a:defRPr>
            </a:lvl9pPr>
          </a:lstStyle>
          <a:p>
            <a:fld id="{2F26B702-D2CA-4CD7-B683-E1D64FA40F5D}" type="slidenum">
              <a:rPr lang="en-US" altLang="en-US" sz="1200" smtClean="0">
                <a:latin typeface="Times New Roman" pitchFamily="18" charset="0"/>
              </a:rPr>
              <a:pPr/>
              <a:t>6</a:t>
            </a:fld>
            <a:endParaRPr lang="en-US" altLang="en-US" sz="1200" smtClean="0">
              <a:latin typeface="Times New Roman" pitchFamily="18" charset="0"/>
            </a:endParaRPr>
          </a:p>
        </p:txBody>
      </p:sp>
      <p:sp>
        <p:nvSpPr>
          <p:cNvPr id="122883" name="Rectangle 2"/>
          <p:cNvSpPr>
            <a:spLocks noGrp="1" noRot="1" noChangeAspect="1" noChangeArrowheads="1" noTextEdit="1"/>
          </p:cNvSpPr>
          <p:nvPr>
            <p:ph type="sldImg"/>
          </p:nvPr>
        </p:nvSpPr>
        <p:spPr>
          <a:ln/>
        </p:spPr>
      </p:sp>
      <p:sp>
        <p:nvSpPr>
          <p:cNvPr id="12288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dirty="0" smtClean="0"/>
          </a:p>
        </p:txBody>
      </p:sp>
    </p:spTree>
    <p:extLst>
      <p:ext uri="{BB962C8B-B14F-4D97-AF65-F5344CB8AC3E}">
        <p14:creationId xmlns:p14="http://schemas.microsoft.com/office/powerpoint/2010/main" val="142114875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8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863">
              <a:defRPr sz="2400">
                <a:solidFill>
                  <a:schemeClr val="tx1"/>
                </a:solidFill>
                <a:latin typeface="Arial" charset="0"/>
              </a:defRPr>
            </a:lvl1pPr>
            <a:lvl2pPr marL="742950" indent="-285750" defTabSz="931863">
              <a:defRPr sz="2400">
                <a:solidFill>
                  <a:schemeClr val="tx1"/>
                </a:solidFill>
                <a:latin typeface="Arial" charset="0"/>
              </a:defRPr>
            </a:lvl2pPr>
            <a:lvl3pPr marL="1143000" indent="-228600" defTabSz="931863">
              <a:defRPr sz="2400">
                <a:solidFill>
                  <a:schemeClr val="tx1"/>
                </a:solidFill>
                <a:latin typeface="Arial" charset="0"/>
              </a:defRPr>
            </a:lvl3pPr>
            <a:lvl4pPr marL="1600200" indent="-228600" defTabSz="931863">
              <a:defRPr sz="2400">
                <a:solidFill>
                  <a:schemeClr val="tx1"/>
                </a:solidFill>
                <a:latin typeface="Arial" charset="0"/>
              </a:defRPr>
            </a:lvl4pPr>
            <a:lvl5pPr marL="2057400" indent="-228600" defTabSz="931863">
              <a:defRPr sz="2400">
                <a:solidFill>
                  <a:schemeClr val="tx1"/>
                </a:solidFill>
                <a:latin typeface="Arial" charset="0"/>
              </a:defRPr>
            </a:lvl5pPr>
            <a:lvl6pPr marL="2514600" indent="-228600" defTabSz="931863" eaLnBrk="0" fontAlgn="base" hangingPunct="0">
              <a:spcBef>
                <a:spcPct val="0"/>
              </a:spcBef>
              <a:spcAft>
                <a:spcPct val="0"/>
              </a:spcAft>
              <a:defRPr sz="2400">
                <a:solidFill>
                  <a:schemeClr val="tx1"/>
                </a:solidFill>
                <a:latin typeface="Arial" charset="0"/>
              </a:defRPr>
            </a:lvl6pPr>
            <a:lvl7pPr marL="2971800" indent="-228600" defTabSz="931863" eaLnBrk="0" fontAlgn="base" hangingPunct="0">
              <a:spcBef>
                <a:spcPct val="0"/>
              </a:spcBef>
              <a:spcAft>
                <a:spcPct val="0"/>
              </a:spcAft>
              <a:defRPr sz="2400">
                <a:solidFill>
                  <a:schemeClr val="tx1"/>
                </a:solidFill>
                <a:latin typeface="Arial" charset="0"/>
              </a:defRPr>
            </a:lvl7pPr>
            <a:lvl8pPr marL="3429000" indent="-228600" defTabSz="931863" eaLnBrk="0" fontAlgn="base" hangingPunct="0">
              <a:spcBef>
                <a:spcPct val="0"/>
              </a:spcBef>
              <a:spcAft>
                <a:spcPct val="0"/>
              </a:spcAft>
              <a:defRPr sz="2400">
                <a:solidFill>
                  <a:schemeClr val="tx1"/>
                </a:solidFill>
                <a:latin typeface="Arial" charset="0"/>
              </a:defRPr>
            </a:lvl8pPr>
            <a:lvl9pPr marL="3886200" indent="-228600" defTabSz="931863" eaLnBrk="0" fontAlgn="base" hangingPunct="0">
              <a:spcBef>
                <a:spcPct val="0"/>
              </a:spcBef>
              <a:spcAft>
                <a:spcPct val="0"/>
              </a:spcAft>
              <a:defRPr sz="2400">
                <a:solidFill>
                  <a:schemeClr val="tx1"/>
                </a:solidFill>
                <a:latin typeface="Arial" charset="0"/>
              </a:defRPr>
            </a:lvl9pPr>
          </a:lstStyle>
          <a:p>
            <a:fld id="{2F26B702-D2CA-4CD7-B683-E1D64FA40F5D}" type="slidenum">
              <a:rPr lang="en-US" altLang="en-US" sz="1200" smtClean="0">
                <a:latin typeface="Times New Roman" pitchFamily="18" charset="0"/>
              </a:rPr>
              <a:pPr/>
              <a:t>7</a:t>
            </a:fld>
            <a:endParaRPr lang="en-US" altLang="en-US" sz="1200" smtClean="0">
              <a:latin typeface="Times New Roman" pitchFamily="18" charset="0"/>
            </a:endParaRPr>
          </a:p>
        </p:txBody>
      </p:sp>
      <p:sp>
        <p:nvSpPr>
          <p:cNvPr id="122883" name="Rectangle 2"/>
          <p:cNvSpPr>
            <a:spLocks noGrp="1" noRot="1" noChangeAspect="1" noChangeArrowheads="1" noTextEdit="1"/>
          </p:cNvSpPr>
          <p:nvPr>
            <p:ph type="sldImg"/>
          </p:nvPr>
        </p:nvSpPr>
        <p:spPr>
          <a:ln/>
        </p:spPr>
      </p:sp>
      <p:sp>
        <p:nvSpPr>
          <p:cNvPr id="12288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dirty="0" smtClean="0"/>
          </a:p>
        </p:txBody>
      </p:sp>
    </p:spTree>
    <p:extLst>
      <p:ext uri="{BB962C8B-B14F-4D97-AF65-F5344CB8AC3E}">
        <p14:creationId xmlns:p14="http://schemas.microsoft.com/office/powerpoint/2010/main" val="22391656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8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863">
              <a:defRPr sz="2400">
                <a:solidFill>
                  <a:schemeClr val="tx1"/>
                </a:solidFill>
                <a:latin typeface="Arial" charset="0"/>
              </a:defRPr>
            </a:lvl1pPr>
            <a:lvl2pPr marL="742950" indent="-285750" defTabSz="931863">
              <a:defRPr sz="2400">
                <a:solidFill>
                  <a:schemeClr val="tx1"/>
                </a:solidFill>
                <a:latin typeface="Arial" charset="0"/>
              </a:defRPr>
            </a:lvl2pPr>
            <a:lvl3pPr marL="1143000" indent="-228600" defTabSz="931863">
              <a:defRPr sz="2400">
                <a:solidFill>
                  <a:schemeClr val="tx1"/>
                </a:solidFill>
                <a:latin typeface="Arial" charset="0"/>
              </a:defRPr>
            </a:lvl3pPr>
            <a:lvl4pPr marL="1600200" indent="-228600" defTabSz="931863">
              <a:defRPr sz="2400">
                <a:solidFill>
                  <a:schemeClr val="tx1"/>
                </a:solidFill>
                <a:latin typeface="Arial" charset="0"/>
              </a:defRPr>
            </a:lvl4pPr>
            <a:lvl5pPr marL="2057400" indent="-228600" defTabSz="931863">
              <a:defRPr sz="2400">
                <a:solidFill>
                  <a:schemeClr val="tx1"/>
                </a:solidFill>
                <a:latin typeface="Arial" charset="0"/>
              </a:defRPr>
            </a:lvl5pPr>
            <a:lvl6pPr marL="2514600" indent="-228600" defTabSz="931863" eaLnBrk="0" fontAlgn="base" hangingPunct="0">
              <a:spcBef>
                <a:spcPct val="0"/>
              </a:spcBef>
              <a:spcAft>
                <a:spcPct val="0"/>
              </a:spcAft>
              <a:defRPr sz="2400">
                <a:solidFill>
                  <a:schemeClr val="tx1"/>
                </a:solidFill>
                <a:latin typeface="Arial" charset="0"/>
              </a:defRPr>
            </a:lvl6pPr>
            <a:lvl7pPr marL="2971800" indent="-228600" defTabSz="931863" eaLnBrk="0" fontAlgn="base" hangingPunct="0">
              <a:spcBef>
                <a:spcPct val="0"/>
              </a:spcBef>
              <a:spcAft>
                <a:spcPct val="0"/>
              </a:spcAft>
              <a:defRPr sz="2400">
                <a:solidFill>
                  <a:schemeClr val="tx1"/>
                </a:solidFill>
                <a:latin typeface="Arial" charset="0"/>
              </a:defRPr>
            </a:lvl7pPr>
            <a:lvl8pPr marL="3429000" indent="-228600" defTabSz="931863" eaLnBrk="0" fontAlgn="base" hangingPunct="0">
              <a:spcBef>
                <a:spcPct val="0"/>
              </a:spcBef>
              <a:spcAft>
                <a:spcPct val="0"/>
              </a:spcAft>
              <a:defRPr sz="2400">
                <a:solidFill>
                  <a:schemeClr val="tx1"/>
                </a:solidFill>
                <a:latin typeface="Arial" charset="0"/>
              </a:defRPr>
            </a:lvl8pPr>
            <a:lvl9pPr marL="3886200" indent="-228600" defTabSz="931863" eaLnBrk="0" fontAlgn="base" hangingPunct="0">
              <a:spcBef>
                <a:spcPct val="0"/>
              </a:spcBef>
              <a:spcAft>
                <a:spcPct val="0"/>
              </a:spcAft>
              <a:defRPr sz="2400">
                <a:solidFill>
                  <a:schemeClr val="tx1"/>
                </a:solidFill>
                <a:latin typeface="Arial" charset="0"/>
              </a:defRPr>
            </a:lvl9pPr>
          </a:lstStyle>
          <a:p>
            <a:fld id="{2F26B702-D2CA-4CD7-B683-E1D64FA40F5D}" type="slidenum">
              <a:rPr lang="en-US" altLang="en-US" sz="1200" smtClean="0">
                <a:latin typeface="Times New Roman" pitchFamily="18" charset="0"/>
              </a:rPr>
              <a:pPr/>
              <a:t>8</a:t>
            </a:fld>
            <a:endParaRPr lang="en-US" altLang="en-US" sz="1200" smtClean="0">
              <a:latin typeface="Times New Roman" pitchFamily="18" charset="0"/>
            </a:endParaRPr>
          </a:p>
        </p:txBody>
      </p:sp>
      <p:sp>
        <p:nvSpPr>
          <p:cNvPr id="122883" name="Rectangle 2"/>
          <p:cNvSpPr>
            <a:spLocks noGrp="1" noRot="1" noChangeAspect="1" noChangeArrowheads="1" noTextEdit="1"/>
          </p:cNvSpPr>
          <p:nvPr>
            <p:ph type="sldImg"/>
          </p:nvPr>
        </p:nvSpPr>
        <p:spPr>
          <a:ln/>
        </p:spPr>
      </p:sp>
      <p:sp>
        <p:nvSpPr>
          <p:cNvPr id="12288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dirty="0" smtClean="0"/>
          </a:p>
        </p:txBody>
      </p:sp>
    </p:spTree>
    <p:extLst>
      <p:ext uri="{BB962C8B-B14F-4D97-AF65-F5344CB8AC3E}">
        <p14:creationId xmlns:p14="http://schemas.microsoft.com/office/powerpoint/2010/main" val="159500747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8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863">
              <a:defRPr sz="2400">
                <a:solidFill>
                  <a:schemeClr val="tx1"/>
                </a:solidFill>
                <a:latin typeface="Arial" charset="0"/>
              </a:defRPr>
            </a:lvl1pPr>
            <a:lvl2pPr marL="742950" indent="-285750" defTabSz="931863">
              <a:defRPr sz="2400">
                <a:solidFill>
                  <a:schemeClr val="tx1"/>
                </a:solidFill>
                <a:latin typeface="Arial" charset="0"/>
              </a:defRPr>
            </a:lvl2pPr>
            <a:lvl3pPr marL="1143000" indent="-228600" defTabSz="931863">
              <a:defRPr sz="2400">
                <a:solidFill>
                  <a:schemeClr val="tx1"/>
                </a:solidFill>
                <a:latin typeface="Arial" charset="0"/>
              </a:defRPr>
            </a:lvl3pPr>
            <a:lvl4pPr marL="1600200" indent="-228600" defTabSz="931863">
              <a:defRPr sz="2400">
                <a:solidFill>
                  <a:schemeClr val="tx1"/>
                </a:solidFill>
                <a:latin typeface="Arial" charset="0"/>
              </a:defRPr>
            </a:lvl4pPr>
            <a:lvl5pPr marL="2057400" indent="-228600" defTabSz="931863">
              <a:defRPr sz="2400">
                <a:solidFill>
                  <a:schemeClr val="tx1"/>
                </a:solidFill>
                <a:latin typeface="Arial" charset="0"/>
              </a:defRPr>
            </a:lvl5pPr>
            <a:lvl6pPr marL="2514600" indent="-228600" defTabSz="931863" eaLnBrk="0" fontAlgn="base" hangingPunct="0">
              <a:spcBef>
                <a:spcPct val="0"/>
              </a:spcBef>
              <a:spcAft>
                <a:spcPct val="0"/>
              </a:spcAft>
              <a:defRPr sz="2400">
                <a:solidFill>
                  <a:schemeClr val="tx1"/>
                </a:solidFill>
                <a:latin typeface="Arial" charset="0"/>
              </a:defRPr>
            </a:lvl6pPr>
            <a:lvl7pPr marL="2971800" indent="-228600" defTabSz="931863" eaLnBrk="0" fontAlgn="base" hangingPunct="0">
              <a:spcBef>
                <a:spcPct val="0"/>
              </a:spcBef>
              <a:spcAft>
                <a:spcPct val="0"/>
              </a:spcAft>
              <a:defRPr sz="2400">
                <a:solidFill>
                  <a:schemeClr val="tx1"/>
                </a:solidFill>
                <a:latin typeface="Arial" charset="0"/>
              </a:defRPr>
            </a:lvl7pPr>
            <a:lvl8pPr marL="3429000" indent="-228600" defTabSz="931863" eaLnBrk="0" fontAlgn="base" hangingPunct="0">
              <a:spcBef>
                <a:spcPct val="0"/>
              </a:spcBef>
              <a:spcAft>
                <a:spcPct val="0"/>
              </a:spcAft>
              <a:defRPr sz="2400">
                <a:solidFill>
                  <a:schemeClr val="tx1"/>
                </a:solidFill>
                <a:latin typeface="Arial" charset="0"/>
              </a:defRPr>
            </a:lvl8pPr>
            <a:lvl9pPr marL="3886200" indent="-228600" defTabSz="931863" eaLnBrk="0" fontAlgn="base" hangingPunct="0">
              <a:spcBef>
                <a:spcPct val="0"/>
              </a:spcBef>
              <a:spcAft>
                <a:spcPct val="0"/>
              </a:spcAft>
              <a:defRPr sz="2400">
                <a:solidFill>
                  <a:schemeClr val="tx1"/>
                </a:solidFill>
                <a:latin typeface="Arial" charset="0"/>
              </a:defRPr>
            </a:lvl9pPr>
          </a:lstStyle>
          <a:p>
            <a:fld id="{2F26B702-D2CA-4CD7-B683-E1D64FA40F5D}" type="slidenum">
              <a:rPr lang="en-US" altLang="en-US" sz="1200" smtClean="0">
                <a:latin typeface="Times New Roman" pitchFamily="18" charset="0"/>
              </a:rPr>
              <a:pPr/>
              <a:t>9</a:t>
            </a:fld>
            <a:endParaRPr lang="en-US" altLang="en-US" sz="1200" smtClean="0">
              <a:latin typeface="Times New Roman" pitchFamily="18" charset="0"/>
            </a:endParaRPr>
          </a:p>
        </p:txBody>
      </p:sp>
      <p:sp>
        <p:nvSpPr>
          <p:cNvPr id="122883" name="Rectangle 2"/>
          <p:cNvSpPr>
            <a:spLocks noGrp="1" noRot="1" noChangeAspect="1" noChangeArrowheads="1" noTextEdit="1"/>
          </p:cNvSpPr>
          <p:nvPr>
            <p:ph type="sldImg"/>
          </p:nvPr>
        </p:nvSpPr>
        <p:spPr>
          <a:ln/>
        </p:spPr>
      </p:sp>
      <p:sp>
        <p:nvSpPr>
          <p:cNvPr id="12288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dirty="0" smtClean="0"/>
          </a:p>
        </p:txBody>
      </p:sp>
    </p:spTree>
    <p:extLst>
      <p:ext uri="{BB962C8B-B14F-4D97-AF65-F5344CB8AC3E}">
        <p14:creationId xmlns:p14="http://schemas.microsoft.com/office/powerpoint/2010/main" val="204632449"/>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pPr>
              <a:defRPr/>
            </a:pPr>
            <a:endParaRPr lang="en-US"/>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pPr>
              <a:defRPr/>
            </a:pPr>
            <a:endParaRPr lang="en-US"/>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pPr>
              <a:defRPr/>
            </a:pPr>
            <a:fld id="{00E9CB79-9674-42D8-BF5D-8A61A9BED44C}" type="slidenum">
              <a:rPr lang="en-US" smtClean="0"/>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pPr>
              <a:defRPr/>
            </a:pPr>
            <a:endParaRPr lang="en-US"/>
          </a:p>
        </p:txBody>
      </p:sp>
      <p:sp>
        <p:nvSpPr>
          <p:cNvPr id="5" name="Footer Placeholder 4"/>
          <p:cNvSpPr>
            <a:spLocks noGrp="1"/>
          </p:cNvSpPr>
          <p:nvPr>
            <p:ph type="ftr" sz="quarter" idx="11"/>
          </p:nvPr>
        </p:nvSpPr>
        <p:spPr/>
        <p:txBody>
          <a:bodyPr/>
          <a:lstStyle>
            <a:extLst/>
          </a:lstStyle>
          <a:p>
            <a:pPr>
              <a:defRPr/>
            </a:pPr>
            <a:endParaRPr lang="en-US"/>
          </a:p>
        </p:txBody>
      </p:sp>
      <p:sp>
        <p:nvSpPr>
          <p:cNvPr id="6" name="Slide Number Placeholder 5"/>
          <p:cNvSpPr>
            <a:spLocks noGrp="1"/>
          </p:cNvSpPr>
          <p:nvPr>
            <p:ph type="sldNum" sz="quarter" idx="12"/>
          </p:nvPr>
        </p:nvSpPr>
        <p:spPr/>
        <p:txBody>
          <a:bodyPr/>
          <a:lstStyle>
            <a:extLst/>
          </a:lstStyle>
          <a:p>
            <a:pPr>
              <a:defRPr/>
            </a:pPr>
            <a:fld id="{6CAA00AF-DB8B-4611-AF01-2174E6B6D82E}" type="slidenum">
              <a:rPr lang="en-US" smtClean="0"/>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pPr>
              <a:defRPr/>
            </a:pPr>
            <a:endParaRPr lang="en-US"/>
          </a:p>
        </p:txBody>
      </p:sp>
      <p:sp>
        <p:nvSpPr>
          <p:cNvPr id="5" name="Footer Placeholder 4"/>
          <p:cNvSpPr>
            <a:spLocks noGrp="1"/>
          </p:cNvSpPr>
          <p:nvPr>
            <p:ph type="ftr" sz="quarter" idx="11"/>
          </p:nvPr>
        </p:nvSpPr>
        <p:spPr/>
        <p:txBody>
          <a:bodyPr/>
          <a:lstStyle>
            <a:extLst/>
          </a:lstStyle>
          <a:p>
            <a:pPr>
              <a:defRPr/>
            </a:pPr>
            <a:endParaRPr lang="en-US"/>
          </a:p>
        </p:txBody>
      </p:sp>
      <p:sp>
        <p:nvSpPr>
          <p:cNvPr id="6" name="Slide Number Placeholder 5"/>
          <p:cNvSpPr>
            <a:spLocks noGrp="1"/>
          </p:cNvSpPr>
          <p:nvPr>
            <p:ph type="sldNum" sz="quarter" idx="12"/>
          </p:nvPr>
        </p:nvSpPr>
        <p:spPr/>
        <p:txBody>
          <a:bodyPr/>
          <a:lstStyle>
            <a:extLst/>
          </a:lstStyle>
          <a:p>
            <a:pPr>
              <a:defRPr/>
            </a:pPr>
            <a:fld id="{AE442421-47B8-4F90-AD18-BABAA3465C27}" type="slidenum">
              <a:rPr lang="en-US" smtClean="0"/>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pPr>
              <a:defRPr/>
            </a:pPr>
            <a:endParaRPr lang="en-US"/>
          </a:p>
        </p:txBody>
      </p:sp>
      <p:sp>
        <p:nvSpPr>
          <p:cNvPr id="5" name="Footer Placeholder 4"/>
          <p:cNvSpPr>
            <a:spLocks noGrp="1"/>
          </p:cNvSpPr>
          <p:nvPr>
            <p:ph type="ftr" sz="quarter" idx="11"/>
          </p:nvPr>
        </p:nvSpPr>
        <p:spPr/>
        <p:txBody>
          <a:bodyPr/>
          <a:lstStyle>
            <a:extLst/>
          </a:lstStyle>
          <a:p>
            <a:pPr>
              <a:defRPr/>
            </a:pPr>
            <a:endParaRPr lang="en-US"/>
          </a:p>
        </p:txBody>
      </p:sp>
      <p:sp>
        <p:nvSpPr>
          <p:cNvPr id="6" name="Slide Number Placeholder 5"/>
          <p:cNvSpPr>
            <a:spLocks noGrp="1"/>
          </p:cNvSpPr>
          <p:nvPr>
            <p:ph type="sldNum" sz="quarter" idx="12"/>
          </p:nvPr>
        </p:nvSpPr>
        <p:spPr/>
        <p:txBody>
          <a:bodyPr/>
          <a:lstStyle>
            <a:extLst/>
          </a:lstStyle>
          <a:p>
            <a:pPr>
              <a:defRPr/>
            </a:pPr>
            <a:fld id="{D0CF378A-B907-4E76-A76B-2697294178B0}" type="slidenum">
              <a:rPr lang="en-US" smtClean="0"/>
              <a:pPr>
                <a:defRPr/>
              </a:pPr>
              <a:t>‹#›</a:t>
            </a:fld>
            <a:endParaRPr lang="en-US"/>
          </a:p>
        </p:txBody>
      </p:sp>
      <p:sp>
        <p:nvSpPr>
          <p:cNvPr id="7" name="Title 6"/>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pPr>
              <a:defRPr/>
            </a:pPr>
            <a:endParaRPr lang="en-US"/>
          </a:p>
        </p:txBody>
      </p:sp>
      <p:sp>
        <p:nvSpPr>
          <p:cNvPr id="5" name="Footer Placeholder 4"/>
          <p:cNvSpPr>
            <a:spLocks noGrp="1"/>
          </p:cNvSpPr>
          <p:nvPr>
            <p:ph type="ftr" sz="quarter" idx="11"/>
          </p:nvPr>
        </p:nvSpPr>
        <p:spPr/>
        <p:txBody>
          <a:bodyPr/>
          <a:lstStyle>
            <a:extLst/>
          </a:lstStyle>
          <a:p>
            <a:pPr>
              <a:defRPr/>
            </a:pPr>
            <a:endParaRPr lang="en-US"/>
          </a:p>
        </p:txBody>
      </p:sp>
      <p:sp>
        <p:nvSpPr>
          <p:cNvPr id="6" name="Slide Number Placeholder 5"/>
          <p:cNvSpPr>
            <a:spLocks noGrp="1"/>
          </p:cNvSpPr>
          <p:nvPr>
            <p:ph type="sldNum" sz="quarter" idx="12"/>
          </p:nvPr>
        </p:nvSpPr>
        <p:spPr/>
        <p:txBody>
          <a:bodyPr/>
          <a:lstStyle>
            <a:extLst/>
          </a:lstStyle>
          <a:p>
            <a:pPr>
              <a:defRPr/>
            </a:pPr>
            <a:fld id="{234F3487-B210-44D1-8B73-6061A5950992}" type="slidenum">
              <a:rPr lang="en-US" smtClean="0"/>
              <a:pPr>
                <a:defRPr/>
              </a:pPr>
              <a:t>‹#›</a:t>
            </a:fld>
            <a:endParaRPr lang="en-US"/>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pPr>
              <a:defRPr/>
            </a:pPr>
            <a:endParaRPr lang="en-US"/>
          </a:p>
        </p:txBody>
      </p:sp>
      <p:sp>
        <p:nvSpPr>
          <p:cNvPr id="6" name="Footer Placeholder 5"/>
          <p:cNvSpPr>
            <a:spLocks noGrp="1"/>
          </p:cNvSpPr>
          <p:nvPr>
            <p:ph type="ftr" sz="quarter" idx="11"/>
          </p:nvPr>
        </p:nvSpPr>
        <p:spPr/>
        <p:txBody>
          <a:bodyPr/>
          <a:lstStyle>
            <a:extLst/>
          </a:lstStyle>
          <a:p>
            <a:pPr>
              <a:defRPr/>
            </a:pPr>
            <a:endParaRPr lang="en-US"/>
          </a:p>
        </p:txBody>
      </p:sp>
      <p:sp>
        <p:nvSpPr>
          <p:cNvPr id="7" name="Slide Number Placeholder 6"/>
          <p:cNvSpPr>
            <a:spLocks noGrp="1"/>
          </p:cNvSpPr>
          <p:nvPr>
            <p:ph type="sldNum" sz="quarter" idx="12"/>
          </p:nvPr>
        </p:nvSpPr>
        <p:spPr/>
        <p:txBody>
          <a:bodyPr/>
          <a:lstStyle>
            <a:extLst/>
          </a:lstStyle>
          <a:p>
            <a:pPr>
              <a:defRPr/>
            </a:pPr>
            <a:fld id="{97BA2CA9-526F-47AC-AFA0-D32C4FB3DEDA}" type="slidenum">
              <a:rPr lang="en-US" smtClean="0"/>
              <a:pPr>
                <a:defRPr/>
              </a:pPr>
              <a:t>‹#›</a:t>
            </a:fld>
            <a:endParaRPr lang="en-US"/>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pPr>
              <a:defRPr/>
            </a:pPr>
            <a:endParaRPr lang="en-US"/>
          </a:p>
        </p:txBody>
      </p:sp>
      <p:sp>
        <p:nvSpPr>
          <p:cNvPr id="8" name="Footer Placeholder 7"/>
          <p:cNvSpPr>
            <a:spLocks noGrp="1"/>
          </p:cNvSpPr>
          <p:nvPr>
            <p:ph type="ftr" sz="quarter" idx="11"/>
          </p:nvPr>
        </p:nvSpPr>
        <p:spPr/>
        <p:txBody>
          <a:bodyPr/>
          <a:lstStyle>
            <a:extLst/>
          </a:lstStyle>
          <a:p>
            <a:pPr>
              <a:defRPr/>
            </a:pPr>
            <a:endParaRPr lang="en-US"/>
          </a:p>
        </p:txBody>
      </p:sp>
      <p:sp>
        <p:nvSpPr>
          <p:cNvPr id="9" name="Slide Number Placeholder 8"/>
          <p:cNvSpPr>
            <a:spLocks noGrp="1"/>
          </p:cNvSpPr>
          <p:nvPr>
            <p:ph type="sldNum" sz="quarter" idx="12"/>
          </p:nvPr>
        </p:nvSpPr>
        <p:spPr/>
        <p:txBody>
          <a:bodyPr/>
          <a:lstStyle>
            <a:extLst/>
          </a:lstStyle>
          <a:p>
            <a:pPr>
              <a:defRPr/>
            </a:pPr>
            <a:fld id="{668FB874-61E8-4C2E-B173-FFFC0D5A5EEA}" type="slidenum">
              <a:rPr lang="en-US" smtClean="0"/>
              <a:pPr>
                <a:defRPr/>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pPr>
              <a:defRPr/>
            </a:pPr>
            <a:endParaRPr lang="en-US"/>
          </a:p>
        </p:txBody>
      </p:sp>
      <p:sp>
        <p:nvSpPr>
          <p:cNvPr id="4" name="Footer Placeholder 3"/>
          <p:cNvSpPr>
            <a:spLocks noGrp="1"/>
          </p:cNvSpPr>
          <p:nvPr>
            <p:ph type="ftr" sz="quarter" idx="11"/>
          </p:nvPr>
        </p:nvSpPr>
        <p:spPr/>
        <p:txBody>
          <a:bodyPr/>
          <a:lstStyle>
            <a:extLst/>
          </a:lstStyle>
          <a:p>
            <a:pPr>
              <a:defRPr/>
            </a:pPr>
            <a:endParaRPr lang="en-US"/>
          </a:p>
        </p:txBody>
      </p:sp>
      <p:sp>
        <p:nvSpPr>
          <p:cNvPr id="5" name="Slide Number Placeholder 4"/>
          <p:cNvSpPr>
            <a:spLocks noGrp="1"/>
          </p:cNvSpPr>
          <p:nvPr>
            <p:ph type="sldNum" sz="quarter" idx="12"/>
          </p:nvPr>
        </p:nvSpPr>
        <p:spPr/>
        <p:txBody>
          <a:bodyPr/>
          <a:lstStyle>
            <a:extLst/>
          </a:lstStyle>
          <a:p>
            <a:pPr>
              <a:defRPr/>
            </a:pPr>
            <a:fld id="{0839F65A-5EF7-49DF-9045-6A3D801F3ACA}" type="slidenum">
              <a:rPr lang="en-US" smtClean="0"/>
              <a:pPr>
                <a:defRPr/>
              </a:pPr>
              <a:t>‹#›</a:t>
            </a:fld>
            <a:endParaRPr lang="en-US"/>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pPr>
              <a:defRPr/>
            </a:pPr>
            <a:endParaRPr lang="en-US"/>
          </a:p>
        </p:txBody>
      </p:sp>
      <p:sp>
        <p:nvSpPr>
          <p:cNvPr id="3" name="Footer Placeholder 2"/>
          <p:cNvSpPr>
            <a:spLocks noGrp="1"/>
          </p:cNvSpPr>
          <p:nvPr>
            <p:ph type="ftr" sz="quarter" idx="11"/>
          </p:nvPr>
        </p:nvSpPr>
        <p:spPr/>
        <p:txBody>
          <a:bodyPr/>
          <a:lstStyle>
            <a:extLst/>
          </a:lstStyle>
          <a:p>
            <a:pPr>
              <a:defRPr/>
            </a:pPr>
            <a:endParaRPr lang="en-US"/>
          </a:p>
        </p:txBody>
      </p:sp>
      <p:sp>
        <p:nvSpPr>
          <p:cNvPr id="4" name="Slide Number Placeholder 3"/>
          <p:cNvSpPr>
            <a:spLocks noGrp="1"/>
          </p:cNvSpPr>
          <p:nvPr>
            <p:ph type="sldNum" sz="quarter" idx="12"/>
          </p:nvPr>
        </p:nvSpPr>
        <p:spPr/>
        <p:txBody>
          <a:bodyPr/>
          <a:lstStyle>
            <a:extLst/>
          </a:lstStyle>
          <a:p>
            <a:pPr>
              <a:defRPr/>
            </a:pPr>
            <a:fld id="{EA30092D-0E2A-4C6E-8CEC-F2AD0BC63088}" type="slidenum">
              <a:rPr lang="en-US" smtClean="0"/>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extLst/>
          </a:lstStyle>
          <a:p>
            <a:pPr>
              <a:defRPr/>
            </a:pPr>
            <a:endParaRPr lang="en-US"/>
          </a:p>
        </p:txBody>
      </p:sp>
      <p:sp>
        <p:nvSpPr>
          <p:cNvPr id="6" name="Footer Placeholder 5"/>
          <p:cNvSpPr>
            <a:spLocks noGrp="1"/>
          </p:cNvSpPr>
          <p:nvPr>
            <p:ph type="ftr" sz="quarter" idx="11"/>
          </p:nvPr>
        </p:nvSpPr>
        <p:spPr/>
        <p:txBody>
          <a:bodyPr/>
          <a:lstStyle>
            <a:extLst/>
          </a:lstStyle>
          <a:p>
            <a:pPr>
              <a:defRPr/>
            </a:pPr>
            <a:endParaRPr lang="en-US"/>
          </a:p>
        </p:txBody>
      </p:sp>
      <p:sp>
        <p:nvSpPr>
          <p:cNvPr id="7" name="Slide Number Placeholder 6"/>
          <p:cNvSpPr>
            <a:spLocks noGrp="1"/>
          </p:cNvSpPr>
          <p:nvPr>
            <p:ph type="sldNum" sz="quarter" idx="12"/>
          </p:nvPr>
        </p:nvSpPr>
        <p:spPr/>
        <p:txBody>
          <a:bodyPr/>
          <a:lstStyle>
            <a:extLst/>
          </a:lstStyle>
          <a:p>
            <a:pPr>
              <a:defRPr/>
            </a:pPr>
            <a:fld id="{451157FB-88A8-4098-84DB-F4EDB32A36CD}" type="slidenum">
              <a:rPr lang="en-US" smtClean="0"/>
              <a:pPr>
                <a:defRPr/>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pPr>
              <a:defRPr/>
            </a:pPr>
            <a:endParaRPr lang="en-US"/>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pPr>
              <a:defRPr/>
            </a:pPr>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pPr>
              <a:defRPr/>
            </a:pPr>
            <a:fld id="{3EE08249-870B-47D8-848B-024F6561990D}" type="slidenum">
              <a:rPr lang="en-US" smtClean="0"/>
              <a:pPr>
                <a:defRPr/>
              </a:pPr>
              <a:t>‹#›</a:t>
            </a:fld>
            <a:endParaRPr lang="en-US"/>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reeform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reeform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pPr>
              <a:defRPr/>
            </a:pPr>
            <a:endParaRPr lang="en-US"/>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pPr>
              <a:defRPr/>
            </a:pPr>
            <a:endParaRPr lang="en-US"/>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pPr>
              <a:defRPr/>
            </a:pPr>
            <a:fld id="{C9B940C5-49F6-4F73-8CBF-668A95664759}" type="slidenum">
              <a:rPr lang="en-US" smtClean="0"/>
              <a:pPr>
                <a:defRPr/>
              </a:pPr>
              <a:t>‹#›</a:t>
            </a:fld>
            <a:endParaRPr lang="en-US"/>
          </a:p>
        </p:txBody>
      </p:sp>
    </p:spTree>
  </p:cSld>
  <p:clrMap bg1="lt1" tx1="dk1" bg2="lt2" tx2="dk2" accent1="accent1" accent2="accent2" accent3="accent3" accent4="accent4" accent5="accent5" accent6="accent6" hlink="hlink" folHlink="folHlink"/>
  <p:sldLayoutIdLst>
    <p:sldLayoutId id="2147486473" r:id="rId1"/>
    <p:sldLayoutId id="2147486474" r:id="rId2"/>
    <p:sldLayoutId id="2147486475" r:id="rId3"/>
    <p:sldLayoutId id="2147486476" r:id="rId4"/>
    <p:sldLayoutId id="2147486477" r:id="rId5"/>
    <p:sldLayoutId id="2147486478" r:id="rId6"/>
    <p:sldLayoutId id="2147486479" r:id="rId7"/>
    <p:sldLayoutId id="2147486480" r:id="rId8"/>
    <p:sldLayoutId id="2147486481" r:id="rId9"/>
    <p:sldLayoutId id="2147486482" r:id="rId10"/>
    <p:sldLayoutId id="2147486483"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chart" Target="../charts/chart6.xml"/><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2" name="Picture 2" descr="okafmcliff_0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33400" y="0"/>
            <a:ext cx="96774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483" name="Text Box 3"/>
          <p:cNvSpPr txBox="1">
            <a:spLocks noChangeArrowheads="1"/>
          </p:cNvSpPr>
          <p:nvPr/>
        </p:nvSpPr>
        <p:spPr bwMode="auto">
          <a:xfrm>
            <a:off x="2117725" y="1408113"/>
            <a:ext cx="2835275"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Arial" charset="0"/>
              </a:defRPr>
            </a:lvl1pPr>
            <a:lvl2pPr marL="742950" indent="-285750">
              <a:defRPr sz="2400">
                <a:solidFill>
                  <a:schemeClr val="tx1"/>
                </a:solidFill>
                <a:latin typeface="Arial" charset="0"/>
              </a:defRPr>
            </a:lvl2pPr>
            <a:lvl3pPr marL="1143000" indent="-228600">
              <a:defRPr sz="2400">
                <a:solidFill>
                  <a:schemeClr val="tx1"/>
                </a:solidFill>
                <a:latin typeface="Arial" charset="0"/>
              </a:defRPr>
            </a:lvl3pPr>
            <a:lvl4pPr marL="1600200" indent="-228600">
              <a:defRPr sz="2400">
                <a:solidFill>
                  <a:schemeClr val="tx1"/>
                </a:solidFill>
                <a:latin typeface="Arial" charset="0"/>
              </a:defRPr>
            </a:lvl4pPr>
            <a:lvl5pPr marL="2057400" indent="-228600">
              <a:defRPr sz="2400">
                <a:solidFill>
                  <a:schemeClr val="tx1"/>
                </a:solidFill>
                <a:latin typeface="Arial" charset="0"/>
              </a:defRPr>
            </a:lvl5pPr>
            <a:lvl6pPr marL="2514600" indent="-228600" eaLnBrk="0" fontAlgn="base" hangingPunct="0">
              <a:spcBef>
                <a:spcPct val="0"/>
              </a:spcBef>
              <a:spcAft>
                <a:spcPct val="0"/>
              </a:spcAft>
              <a:defRPr sz="2400">
                <a:solidFill>
                  <a:schemeClr val="tx1"/>
                </a:solidFill>
                <a:latin typeface="Arial" charset="0"/>
              </a:defRPr>
            </a:lvl6pPr>
            <a:lvl7pPr marL="2971800" indent="-228600" eaLnBrk="0" fontAlgn="base" hangingPunct="0">
              <a:spcBef>
                <a:spcPct val="0"/>
              </a:spcBef>
              <a:spcAft>
                <a:spcPct val="0"/>
              </a:spcAft>
              <a:defRPr sz="2400">
                <a:solidFill>
                  <a:schemeClr val="tx1"/>
                </a:solidFill>
                <a:latin typeface="Arial" charset="0"/>
              </a:defRPr>
            </a:lvl7pPr>
            <a:lvl8pPr marL="3429000" indent="-228600" eaLnBrk="0" fontAlgn="base" hangingPunct="0">
              <a:spcBef>
                <a:spcPct val="0"/>
              </a:spcBef>
              <a:spcAft>
                <a:spcPct val="0"/>
              </a:spcAft>
              <a:defRPr sz="2400">
                <a:solidFill>
                  <a:schemeClr val="tx1"/>
                </a:solidFill>
                <a:latin typeface="Arial" charset="0"/>
              </a:defRPr>
            </a:lvl8pPr>
            <a:lvl9pPr marL="3886200" indent="-228600" eaLnBrk="0" fontAlgn="base" hangingPunct="0">
              <a:spcBef>
                <a:spcPct val="0"/>
              </a:spcBef>
              <a:spcAft>
                <a:spcPct val="0"/>
              </a:spcAft>
              <a:defRPr sz="2400">
                <a:solidFill>
                  <a:schemeClr val="tx1"/>
                </a:solidFill>
                <a:latin typeface="Arial" charset="0"/>
              </a:defRPr>
            </a:lvl9pPr>
          </a:lstStyle>
          <a:p>
            <a:endParaRPr lang="en-US" altLang="en-US" sz="1800"/>
          </a:p>
        </p:txBody>
      </p:sp>
      <p:pic>
        <p:nvPicPr>
          <p:cNvPr id="4" name="Picture 3"/>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58800" y="0"/>
            <a:ext cx="10644414" cy="7078535"/>
          </a:xfrm>
          <a:prstGeom prst="rect">
            <a:avLst/>
          </a:prstGeom>
        </p:spPr>
      </p:pic>
      <p:sp>
        <p:nvSpPr>
          <p:cNvPr id="20484" name="Text Box 4"/>
          <p:cNvSpPr txBox="1">
            <a:spLocks noChangeArrowheads="1"/>
          </p:cNvSpPr>
          <p:nvPr/>
        </p:nvSpPr>
        <p:spPr bwMode="auto">
          <a:xfrm>
            <a:off x="-526143" y="343466"/>
            <a:ext cx="9677400" cy="1384995"/>
          </a:xfrm>
          <a:prstGeom prst="rect">
            <a:avLst/>
          </a:prstGeom>
          <a:no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400">
                <a:solidFill>
                  <a:schemeClr val="tx1"/>
                </a:solidFill>
                <a:latin typeface="Arial" charset="0"/>
              </a:defRPr>
            </a:lvl1pPr>
            <a:lvl2pPr marL="742950" indent="-285750">
              <a:defRPr sz="2400">
                <a:solidFill>
                  <a:schemeClr val="tx1"/>
                </a:solidFill>
                <a:latin typeface="Arial" charset="0"/>
              </a:defRPr>
            </a:lvl2pPr>
            <a:lvl3pPr marL="1143000" indent="-228600">
              <a:defRPr sz="2400">
                <a:solidFill>
                  <a:schemeClr val="tx1"/>
                </a:solidFill>
                <a:latin typeface="Arial" charset="0"/>
              </a:defRPr>
            </a:lvl3pPr>
            <a:lvl4pPr marL="1600200" indent="-228600">
              <a:defRPr sz="2400">
                <a:solidFill>
                  <a:schemeClr val="tx1"/>
                </a:solidFill>
                <a:latin typeface="Arial" charset="0"/>
              </a:defRPr>
            </a:lvl4pPr>
            <a:lvl5pPr marL="2057400" indent="-228600">
              <a:defRPr sz="2400">
                <a:solidFill>
                  <a:schemeClr val="tx1"/>
                </a:solidFill>
                <a:latin typeface="Arial" charset="0"/>
              </a:defRPr>
            </a:lvl5pPr>
            <a:lvl6pPr marL="2514600" indent="-228600" eaLnBrk="0" fontAlgn="base" hangingPunct="0">
              <a:spcBef>
                <a:spcPct val="0"/>
              </a:spcBef>
              <a:spcAft>
                <a:spcPct val="0"/>
              </a:spcAft>
              <a:defRPr sz="2400">
                <a:solidFill>
                  <a:schemeClr val="tx1"/>
                </a:solidFill>
                <a:latin typeface="Arial" charset="0"/>
              </a:defRPr>
            </a:lvl6pPr>
            <a:lvl7pPr marL="2971800" indent="-228600" eaLnBrk="0" fontAlgn="base" hangingPunct="0">
              <a:spcBef>
                <a:spcPct val="0"/>
              </a:spcBef>
              <a:spcAft>
                <a:spcPct val="0"/>
              </a:spcAft>
              <a:defRPr sz="2400">
                <a:solidFill>
                  <a:schemeClr val="tx1"/>
                </a:solidFill>
                <a:latin typeface="Arial" charset="0"/>
              </a:defRPr>
            </a:lvl7pPr>
            <a:lvl8pPr marL="3429000" indent="-228600" eaLnBrk="0" fontAlgn="base" hangingPunct="0">
              <a:spcBef>
                <a:spcPct val="0"/>
              </a:spcBef>
              <a:spcAft>
                <a:spcPct val="0"/>
              </a:spcAft>
              <a:defRPr sz="2400">
                <a:solidFill>
                  <a:schemeClr val="tx1"/>
                </a:solidFill>
                <a:latin typeface="Arial" charset="0"/>
              </a:defRPr>
            </a:lvl8pPr>
            <a:lvl9pPr marL="3886200" indent="-228600" eaLnBrk="0" fontAlgn="base" hangingPunct="0">
              <a:spcBef>
                <a:spcPct val="0"/>
              </a:spcBef>
              <a:spcAft>
                <a:spcPct val="0"/>
              </a:spcAft>
              <a:defRPr sz="2400">
                <a:solidFill>
                  <a:schemeClr val="tx1"/>
                </a:solidFill>
                <a:latin typeface="Arial" charset="0"/>
              </a:defRPr>
            </a:lvl9pPr>
          </a:lstStyle>
          <a:p>
            <a:pPr algn="ctr"/>
            <a:r>
              <a:rPr lang="en-US" altLang="en-US" sz="6000" b="1" dirty="0" smtClean="0">
                <a:latin typeface="Times New Roman" pitchFamily="18" charset="0"/>
              </a:rPr>
              <a:t>Tuberculosis </a:t>
            </a:r>
            <a:r>
              <a:rPr lang="en-US" altLang="en-US" sz="6000" b="1" dirty="0">
                <a:latin typeface="Times New Roman" pitchFamily="18" charset="0"/>
              </a:rPr>
              <a:t>Update</a:t>
            </a:r>
          </a:p>
          <a:p>
            <a:pPr algn="ctr"/>
            <a:r>
              <a:rPr lang="en-US" altLang="en-US" b="1" dirty="0" smtClean="0">
                <a:latin typeface="Times New Roman" pitchFamily="18" charset="0"/>
              </a:rPr>
              <a:t>Cecilia </a:t>
            </a:r>
            <a:r>
              <a:rPr lang="en-US" altLang="en-US" b="1" dirty="0">
                <a:latin typeface="Times New Roman" pitchFamily="18" charset="0"/>
              </a:rPr>
              <a:t>Teresa T. </a:t>
            </a:r>
            <a:r>
              <a:rPr lang="en-US" altLang="en-US" b="1" dirty="0" smtClean="0">
                <a:latin typeface="Times New Roman" pitchFamily="18" charset="0"/>
              </a:rPr>
              <a:t>Arciaga</a:t>
            </a:r>
            <a:endParaRPr lang="en-US" altLang="en-US" sz="2800" b="1" dirty="0">
              <a:solidFill>
                <a:schemeClr val="bg1"/>
              </a:solidFill>
              <a:latin typeface="Times New Roman" pitchFamily="18" charset="0"/>
            </a:endParaRPr>
          </a:p>
        </p:txBody>
      </p:sp>
    </p:spTree>
    <p:extLst>
      <p:ext uri="{BB962C8B-B14F-4D97-AF65-F5344CB8AC3E}">
        <p14:creationId xmlns:p14="http://schemas.microsoft.com/office/powerpoint/2010/main" val="207960528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2"/>
          <p:cNvSpPr>
            <a:spLocks noGrp="1" noChangeArrowheads="1"/>
          </p:cNvSpPr>
          <p:nvPr>
            <p:ph type="title"/>
          </p:nvPr>
        </p:nvSpPr>
        <p:spPr>
          <a:xfrm>
            <a:off x="0" y="228600"/>
            <a:ext cx="9144000" cy="990600"/>
          </a:xfrm>
        </p:spPr>
        <p:txBody>
          <a:bodyPr>
            <a:normAutofit fontScale="90000"/>
          </a:bodyPr>
          <a:lstStyle/>
          <a:p>
            <a:pPr algn="ctr" eaLnBrk="1" hangingPunct="1">
              <a:defRPr/>
            </a:pPr>
            <a:r>
              <a:rPr lang="en-US" sz="2000" b="1" dirty="0" smtClean="0">
                <a:solidFill>
                  <a:schemeClr val="tx1"/>
                </a:solidFill>
                <a:latin typeface="Times New Roman" pitchFamily="18" charset="0"/>
              </a:rPr>
              <a:t>Table 5</a:t>
            </a:r>
            <a:br>
              <a:rPr lang="en-US" sz="2000" b="1" dirty="0" smtClean="0">
                <a:solidFill>
                  <a:schemeClr val="tx1"/>
                </a:solidFill>
                <a:latin typeface="Times New Roman" pitchFamily="18" charset="0"/>
              </a:rPr>
            </a:br>
            <a:r>
              <a:rPr lang="en-US" sz="2000" b="1" dirty="0" smtClean="0">
                <a:solidFill>
                  <a:schemeClr val="tx1"/>
                </a:solidFill>
                <a:latin typeface="Times New Roman" pitchFamily="18" charset="0"/>
              </a:rPr>
              <a:t>TB in the US-Affiliated Pacific Islands</a:t>
            </a:r>
            <a:br>
              <a:rPr lang="en-US" sz="2000" b="1" dirty="0" smtClean="0">
                <a:solidFill>
                  <a:schemeClr val="tx1"/>
                </a:solidFill>
                <a:latin typeface="Times New Roman" pitchFamily="18" charset="0"/>
              </a:rPr>
            </a:br>
            <a:r>
              <a:rPr lang="en-US" sz="2000" b="1" dirty="0" smtClean="0">
                <a:solidFill>
                  <a:schemeClr val="tx1"/>
                </a:solidFill>
                <a:latin typeface="Times New Roman" pitchFamily="18" charset="0"/>
              </a:rPr>
              <a:t>2012</a:t>
            </a:r>
          </a:p>
        </p:txBody>
      </p:sp>
      <p:graphicFrame>
        <p:nvGraphicFramePr>
          <p:cNvPr id="7" name="Group 80"/>
          <p:cNvGraphicFramePr>
            <a:graphicFrameLocks/>
          </p:cNvGraphicFramePr>
          <p:nvPr>
            <p:extLst>
              <p:ext uri="{D42A27DB-BD31-4B8C-83A1-F6EECF244321}">
                <p14:modId xmlns:p14="http://schemas.microsoft.com/office/powerpoint/2010/main" val="2491963781"/>
              </p:ext>
            </p:extLst>
          </p:nvPr>
        </p:nvGraphicFramePr>
        <p:xfrm>
          <a:off x="381000" y="1219200"/>
          <a:ext cx="8458201" cy="4724402"/>
        </p:xfrm>
        <a:graphic>
          <a:graphicData uri="http://schemas.openxmlformats.org/drawingml/2006/table">
            <a:tbl>
              <a:tblPr/>
              <a:tblGrid>
                <a:gridCol w="4640387"/>
                <a:gridCol w="1063646"/>
                <a:gridCol w="1403335"/>
                <a:gridCol w="1350833"/>
              </a:tblGrid>
              <a:tr h="590550">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90000"/>
                        <a:buFont typeface="Wingdings" pitchFamily="2" charset="2"/>
                        <a:buNone/>
                        <a:tabLst/>
                      </a:pPr>
                      <a:r>
                        <a:rPr kumimoji="0" lang="en-US" sz="1800" b="1" i="0" u="none" strike="noStrike" cap="none" normalizeH="0" baseline="0" dirty="0" smtClean="0">
                          <a:ln>
                            <a:noFill/>
                          </a:ln>
                          <a:solidFill>
                            <a:schemeClr val="tx1"/>
                          </a:solidFill>
                          <a:effectLst/>
                          <a:latin typeface="Times New Roman" pitchFamily="18" charset="0"/>
                        </a:rPr>
                        <a:t>Jurisdiction</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90000"/>
                        <a:buFont typeface="Wingdings" pitchFamily="2" charset="2"/>
                        <a:buNone/>
                        <a:tabLst/>
                      </a:pPr>
                      <a:r>
                        <a:rPr kumimoji="0" lang="en-US" sz="1800" b="1" i="0" u="none" strike="noStrike" cap="none" normalizeH="0" baseline="0" smtClean="0">
                          <a:ln>
                            <a:noFill/>
                          </a:ln>
                          <a:solidFill>
                            <a:schemeClr val="tx1"/>
                          </a:solidFill>
                          <a:effectLst/>
                          <a:latin typeface="Times New Roman" pitchFamily="18" charset="0"/>
                        </a:rPr>
                        <a:t>Cases</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90000"/>
                        <a:buFont typeface="Wingdings" pitchFamily="2" charset="2"/>
                        <a:buNone/>
                        <a:tabLst/>
                      </a:pPr>
                      <a:r>
                        <a:rPr kumimoji="0" lang="en-US" sz="1800" b="1" i="0" u="none" strike="noStrike" cap="none" normalizeH="0" baseline="0" smtClean="0">
                          <a:ln>
                            <a:noFill/>
                          </a:ln>
                          <a:solidFill>
                            <a:schemeClr val="tx1"/>
                          </a:solidFill>
                          <a:effectLst/>
                          <a:latin typeface="Times New Roman" pitchFamily="18" charset="0"/>
                        </a:rPr>
                        <a:t> Case Rate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90000"/>
                        <a:buFont typeface="Wingdings" pitchFamily="2" charset="2"/>
                        <a:buNone/>
                        <a:tabLst/>
                      </a:pPr>
                      <a:r>
                        <a:rPr kumimoji="0" lang="en-US" sz="1800" b="1" i="0" u="none" strike="noStrike" cap="none" normalizeH="0" baseline="0" smtClean="0">
                          <a:ln>
                            <a:noFill/>
                          </a:ln>
                          <a:solidFill>
                            <a:schemeClr val="tx1"/>
                          </a:solidFill>
                          <a:effectLst/>
                          <a:latin typeface="Times New Roman" pitchFamily="18" charset="0"/>
                        </a:rPr>
                        <a:t>Population</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71475">
                <a:tc>
                  <a:txBody>
                    <a:body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pitchFamily="2" charset="2"/>
                        <a:buNone/>
                        <a:tabLst/>
                      </a:pPr>
                      <a:r>
                        <a:rPr kumimoji="0" lang="en-US" sz="1800" b="1" i="0" u="none" strike="noStrike" cap="none" normalizeH="0" baseline="0" smtClean="0">
                          <a:ln>
                            <a:noFill/>
                          </a:ln>
                          <a:solidFill>
                            <a:schemeClr val="tx1"/>
                          </a:solidFill>
                          <a:effectLst/>
                          <a:latin typeface="Times New Roman" pitchFamily="18" charset="0"/>
                        </a:rPr>
                        <a:t>    American Samoa</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90000"/>
                        <a:buFont typeface="Wingdings" pitchFamily="2" charset="2"/>
                        <a:buNone/>
                        <a:tabLst/>
                      </a:pPr>
                      <a:r>
                        <a:rPr kumimoji="0" lang="en-US" sz="1800" b="1" i="0" u="none" strike="noStrike" cap="none" normalizeH="0" baseline="0" dirty="0" smtClean="0">
                          <a:ln>
                            <a:noFill/>
                          </a:ln>
                          <a:solidFill>
                            <a:schemeClr val="tx1"/>
                          </a:solidFill>
                          <a:effectLst/>
                          <a:latin typeface="Times New Roman" pitchFamily="18" charset="0"/>
                        </a:rPr>
                        <a:t>  1</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hlink"/>
                        </a:buClr>
                        <a:buSzPct val="90000"/>
                        <a:buFont typeface="Wingdings" pitchFamily="2" charset="2"/>
                        <a:buNone/>
                        <a:tabLst/>
                      </a:pPr>
                      <a:r>
                        <a:rPr kumimoji="0" lang="en-US" sz="1800" b="1" i="0" u="none" strike="noStrike" cap="none" normalizeH="0" baseline="0" dirty="0" smtClean="0">
                          <a:ln>
                            <a:noFill/>
                          </a:ln>
                          <a:solidFill>
                            <a:schemeClr val="tx1"/>
                          </a:solidFill>
                          <a:effectLst/>
                          <a:latin typeface="Times New Roman" pitchFamily="18" charset="0"/>
                        </a:rPr>
                        <a:t>         1.8</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hlink"/>
                        </a:buClr>
                        <a:buSzPct val="90000"/>
                        <a:buFont typeface="Wingdings" pitchFamily="2" charset="2"/>
                        <a:buNone/>
                        <a:tabLst/>
                      </a:pPr>
                      <a:r>
                        <a:rPr kumimoji="0" lang="en-US" sz="1800" b="1" i="0" u="none" strike="noStrike" cap="none" normalizeH="0" baseline="0" dirty="0" smtClean="0">
                          <a:ln>
                            <a:noFill/>
                          </a:ln>
                          <a:solidFill>
                            <a:schemeClr val="tx1"/>
                          </a:solidFill>
                          <a:effectLst/>
                          <a:latin typeface="Times New Roman" pitchFamily="18" charset="0"/>
                        </a:rPr>
                        <a:t>54,947</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73063">
                <a:tc>
                  <a:txBody>
                    <a:body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pitchFamily="2" charset="2"/>
                        <a:buNone/>
                        <a:tabLst/>
                      </a:pPr>
                      <a:r>
                        <a:rPr kumimoji="0" lang="en-US" sz="1800" b="1" i="0" u="none" strike="noStrike" cap="none" normalizeH="0" baseline="0" dirty="0" smtClean="0">
                          <a:ln>
                            <a:noFill/>
                          </a:ln>
                          <a:solidFill>
                            <a:schemeClr val="tx1"/>
                          </a:solidFill>
                          <a:effectLst/>
                          <a:latin typeface="Times New Roman" pitchFamily="18" charset="0"/>
                        </a:rPr>
                        <a:t>    Guam</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90000"/>
                        <a:buFont typeface="Wingdings" pitchFamily="2" charset="2"/>
                        <a:buNone/>
                        <a:tabLst/>
                      </a:pPr>
                      <a:r>
                        <a:rPr kumimoji="0" lang="en-US" sz="1800" b="1" i="0" u="none" strike="noStrike" cap="none" normalizeH="0" baseline="0" dirty="0" smtClean="0">
                          <a:ln>
                            <a:noFill/>
                          </a:ln>
                          <a:solidFill>
                            <a:schemeClr val="tx1"/>
                          </a:solidFill>
                          <a:effectLst/>
                          <a:latin typeface="Times New Roman" pitchFamily="18" charset="0"/>
                        </a:rPr>
                        <a:t> 68</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hlink"/>
                        </a:buClr>
                        <a:buSzPct val="90000"/>
                        <a:buFont typeface="Wingdings" pitchFamily="2" charset="2"/>
                        <a:buNone/>
                        <a:tabLst/>
                      </a:pPr>
                      <a:r>
                        <a:rPr kumimoji="0" lang="en-US" sz="1800" b="1" i="0" u="none" strike="noStrike" cap="none" normalizeH="0" baseline="0" dirty="0" smtClean="0">
                          <a:ln>
                            <a:noFill/>
                          </a:ln>
                          <a:solidFill>
                            <a:schemeClr val="tx1"/>
                          </a:solidFill>
                          <a:effectLst/>
                          <a:latin typeface="Times New Roman" pitchFamily="18" charset="0"/>
                        </a:rPr>
                        <a:t>       42.4</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hlink"/>
                        </a:buClr>
                        <a:buSzPct val="90000"/>
                        <a:buFont typeface="Wingdings" pitchFamily="2" charset="2"/>
                        <a:buNone/>
                        <a:tabLst/>
                      </a:pPr>
                      <a:r>
                        <a:rPr kumimoji="0" lang="en-US" sz="1800" b="1" i="0" u="none" strike="noStrike" cap="none" normalizeH="0" baseline="0" dirty="0" smtClean="0">
                          <a:ln>
                            <a:noFill/>
                          </a:ln>
                          <a:solidFill>
                            <a:schemeClr val="tx1"/>
                          </a:solidFill>
                          <a:effectLst/>
                          <a:latin typeface="Times New Roman" pitchFamily="18" charset="0"/>
                        </a:rPr>
                        <a:t>     160,285</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71475">
                <a:tc>
                  <a:txBody>
                    <a:body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pitchFamily="2" charset="2"/>
                        <a:buNone/>
                        <a:tabLst/>
                      </a:pPr>
                      <a:r>
                        <a:rPr kumimoji="0" lang="en-US" sz="1800" b="1" i="0" u="none" strike="noStrike" cap="none" normalizeH="0" baseline="0" dirty="0" smtClean="0">
                          <a:ln>
                            <a:noFill/>
                          </a:ln>
                          <a:solidFill>
                            <a:schemeClr val="tx1"/>
                          </a:solidFill>
                          <a:effectLst/>
                          <a:latin typeface="Times New Roman" pitchFamily="18" charset="0"/>
                        </a:rPr>
                        <a:t>    Palau</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90000"/>
                        <a:buFont typeface="Wingdings" pitchFamily="2" charset="2"/>
                        <a:buNone/>
                        <a:tabLst/>
                      </a:pPr>
                      <a:r>
                        <a:rPr kumimoji="0" lang="en-US" sz="1800" b="1" i="0" u="none" strike="noStrike" cap="none" normalizeH="0" baseline="0" dirty="0" smtClean="0">
                          <a:ln>
                            <a:noFill/>
                          </a:ln>
                          <a:solidFill>
                            <a:schemeClr val="tx1"/>
                          </a:solidFill>
                          <a:effectLst/>
                          <a:latin typeface="Times New Roman" pitchFamily="18" charset="0"/>
                        </a:rPr>
                        <a:t>4</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hlink"/>
                        </a:buClr>
                        <a:buSzPct val="90000"/>
                        <a:buFont typeface="Wingdings" pitchFamily="2" charset="2"/>
                        <a:buNone/>
                        <a:tabLst/>
                      </a:pPr>
                      <a:r>
                        <a:rPr kumimoji="0" lang="en-US" sz="1800" b="1" i="0" u="none" strike="noStrike" cap="none" normalizeH="0" baseline="0" dirty="0" smtClean="0">
                          <a:ln>
                            <a:noFill/>
                          </a:ln>
                          <a:solidFill>
                            <a:schemeClr val="tx1"/>
                          </a:solidFill>
                          <a:effectLst/>
                          <a:latin typeface="Times New Roman" pitchFamily="18" charset="0"/>
                        </a:rPr>
                        <a:t>       19.0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hlink"/>
                        </a:buClr>
                        <a:buSzPct val="90000"/>
                        <a:buFont typeface="Wingdings" pitchFamily="2" charset="2"/>
                        <a:buNone/>
                        <a:tabLst/>
                      </a:pPr>
                      <a:r>
                        <a:rPr kumimoji="0" lang="en-US" sz="1800" b="1" i="0" u="none" strike="noStrike" cap="none" normalizeH="0" baseline="0" dirty="0" smtClean="0">
                          <a:ln>
                            <a:noFill/>
                          </a:ln>
                          <a:solidFill>
                            <a:schemeClr val="tx1"/>
                          </a:solidFill>
                          <a:effectLst/>
                          <a:latin typeface="Times New Roman" pitchFamily="18" charset="0"/>
                        </a:rPr>
                        <a:t>       21,032</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73063">
                <a:tc>
                  <a:txBody>
                    <a:body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pitchFamily="2" charset="2"/>
                        <a:buNone/>
                        <a:tabLst/>
                      </a:pPr>
                      <a:r>
                        <a:rPr kumimoji="0" lang="en-US" sz="1800" b="1" i="0" u="none" strike="noStrike" cap="none" normalizeH="0" baseline="0" dirty="0" smtClean="0">
                          <a:ln>
                            <a:noFill/>
                          </a:ln>
                          <a:solidFill>
                            <a:schemeClr val="tx1"/>
                          </a:solidFill>
                          <a:effectLst/>
                          <a:latin typeface="Times New Roman" pitchFamily="18" charset="0"/>
                        </a:rPr>
                        <a:t>    Federated States of Micronesia </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90000"/>
                        <a:buFont typeface="Wingdings" pitchFamily="2" charset="2"/>
                        <a:buNone/>
                        <a:tabLst/>
                      </a:pPr>
                      <a:r>
                        <a:rPr kumimoji="0" lang="en-US" sz="1800" b="1" i="0" u="none" strike="noStrike" cap="none" normalizeH="0" baseline="0" dirty="0" smtClean="0">
                          <a:ln>
                            <a:noFill/>
                          </a:ln>
                          <a:solidFill>
                            <a:schemeClr val="tx1"/>
                          </a:solidFill>
                          <a:effectLst/>
                          <a:latin typeface="Times New Roman" pitchFamily="18" charset="0"/>
                        </a:rPr>
                        <a:t>173</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hlink"/>
                        </a:buClr>
                        <a:buSzPct val="90000"/>
                        <a:buFont typeface="Wingdings" pitchFamily="2" charset="2"/>
                        <a:buNone/>
                        <a:tabLst/>
                      </a:pPr>
                      <a:r>
                        <a:rPr kumimoji="0" lang="en-US" sz="1800" b="1" i="0" u="none" strike="noStrike" cap="none" normalizeH="0" baseline="0" dirty="0" smtClean="0">
                          <a:ln>
                            <a:noFill/>
                          </a:ln>
                          <a:solidFill>
                            <a:schemeClr val="tx1"/>
                          </a:solidFill>
                          <a:effectLst/>
                          <a:latin typeface="Times New Roman" pitchFamily="18" charset="0"/>
                        </a:rPr>
                        <a:t>      162.4</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hlink"/>
                        </a:buClr>
                        <a:buSzPct val="90000"/>
                        <a:buFont typeface="Wingdings" pitchFamily="2" charset="2"/>
                        <a:buNone/>
                        <a:tabLst/>
                      </a:pPr>
                      <a:r>
                        <a:rPr kumimoji="0" lang="en-US" sz="1800" b="1" i="0" u="none" strike="noStrike" cap="none" normalizeH="0" baseline="0" dirty="0" smtClean="0">
                          <a:ln>
                            <a:noFill/>
                          </a:ln>
                          <a:solidFill>
                            <a:schemeClr val="tx1"/>
                          </a:solidFill>
                          <a:effectLst/>
                          <a:latin typeface="Times New Roman" pitchFamily="18" charset="0"/>
                        </a:rPr>
                        <a:t>     106,487</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71475">
                <a:tc>
                  <a:txBody>
                    <a:body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pitchFamily="2" charset="2"/>
                        <a:buNone/>
                        <a:tabLst/>
                      </a:pPr>
                      <a:r>
                        <a:rPr kumimoji="0" lang="en-US" sz="1800" b="1" i="0" u="none" strike="noStrike" cap="none" normalizeH="0" baseline="0" dirty="0" smtClean="0">
                          <a:ln>
                            <a:noFill/>
                          </a:ln>
                          <a:solidFill>
                            <a:schemeClr val="tx1"/>
                          </a:solidFill>
                          <a:effectLst/>
                          <a:latin typeface="Times New Roman" pitchFamily="18" charset="0"/>
                        </a:rPr>
                        <a:t>    N. Mariana Islands (CNMI)</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90000"/>
                        <a:buFont typeface="Wingdings" pitchFamily="2" charset="2"/>
                        <a:buNone/>
                        <a:tabLst/>
                      </a:pPr>
                      <a:r>
                        <a:rPr kumimoji="0" lang="en-US" sz="1800" b="1" i="0" u="none" strike="noStrike" cap="none" normalizeH="0" baseline="0" dirty="0" smtClean="0">
                          <a:ln>
                            <a:noFill/>
                          </a:ln>
                          <a:solidFill>
                            <a:schemeClr val="tx1"/>
                          </a:solidFill>
                          <a:effectLst/>
                          <a:latin typeface="Times New Roman" pitchFamily="18" charset="0"/>
                        </a:rPr>
                        <a:t>30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hlink"/>
                        </a:buClr>
                        <a:buSzPct val="90000"/>
                        <a:buFont typeface="Wingdings" pitchFamily="2" charset="2"/>
                        <a:buNone/>
                        <a:tabLst/>
                      </a:pPr>
                      <a:r>
                        <a:rPr kumimoji="0" lang="en-US" sz="1800" b="1" i="0" u="none" strike="noStrike" cap="none" normalizeH="0" baseline="0" dirty="0" smtClean="0">
                          <a:ln>
                            <a:noFill/>
                          </a:ln>
                          <a:solidFill>
                            <a:schemeClr val="tx1"/>
                          </a:solidFill>
                          <a:effectLst/>
                          <a:latin typeface="Times New Roman" pitchFamily="18" charset="0"/>
                        </a:rPr>
                        <a:t>58.3</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hlink"/>
                        </a:buClr>
                        <a:buSzPct val="90000"/>
                        <a:buFont typeface="Wingdings" pitchFamily="2" charset="2"/>
                        <a:buNone/>
                        <a:tabLst/>
                      </a:pPr>
                      <a:r>
                        <a:rPr kumimoji="0" lang="en-US" sz="1800" b="1" i="0" u="none" strike="noStrike" cap="none" normalizeH="0" baseline="0" dirty="0" smtClean="0">
                          <a:ln>
                            <a:noFill/>
                          </a:ln>
                          <a:solidFill>
                            <a:schemeClr val="tx1"/>
                          </a:solidFill>
                          <a:effectLst/>
                          <a:latin typeface="Times New Roman" pitchFamily="18" charset="0"/>
                        </a:rPr>
                        <a:t>       51,395</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71475">
                <a:tc>
                  <a:txBody>
                    <a:body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pitchFamily="2" charset="2"/>
                        <a:buNone/>
                        <a:tabLst/>
                      </a:pPr>
                      <a:r>
                        <a:rPr kumimoji="0" lang="en-US" sz="1800" b="1" i="0" u="none" strike="noStrike" cap="none" normalizeH="0" baseline="0" smtClean="0">
                          <a:ln>
                            <a:noFill/>
                          </a:ln>
                          <a:solidFill>
                            <a:schemeClr val="tx1"/>
                          </a:solidFill>
                          <a:effectLst/>
                          <a:latin typeface="Times New Roman" pitchFamily="18" charset="0"/>
                        </a:rPr>
                        <a:t>    Marshall Islands</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90000"/>
                        <a:buFont typeface="Wingdings" pitchFamily="2" charset="2"/>
                        <a:buNone/>
                        <a:tabLst/>
                      </a:pPr>
                      <a:r>
                        <a:rPr kumimoji="0" lang="en-US" sz="1800" b="1" i="0" u="none" strike="noStrike" cap="none" normalizeH="0" baseline="0" dirty="0" smtClean="0">
                          <a:ln>
                            <a:noFill/>
                          </a:ln>
                          <a:solidFill>
                            <a:schemeClr val="tx1"/>
                          </a:solidFill>
                          <a:effectLst/>
                          <a:latin typeface="Times New Roman" pitchFamily="18" charset="0"/>
                        </a:rPr>
                        <a:t>147</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hlink"/>
                        </a:buClr>
                        <a:buSzPct val="90000"/>
                        <a:buFont typeface="Wingdings" pitchFamily="2" charset="2"/>
                        <a:buNone/>
                        <a:tabLst/>
                      </a:pPr>
                      <a:r>
                        <a:rPr kumimoji="0" lang="en-US" sz="1800" b="1" i="0" u="none" strike="noStrike" cap="none" normalizeH="0" baseline="0" dirty="0" smtClean="0">
                          <a:ln>
                            <a:noFill/>
                          </a:ln>
                          <a:solidFill>
                            <a:schemeClr val="tx1"/>
                          </a:solidFill>
                          <a:effectLst/>
                          <a:latin typeface="Times New Roman" pitchFamily="18" charset="0"/>
                        </a:rPr>
                        <a:t>      214.66</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hlink"/>
                        </a:buClr>
                        <a:buSzPct val="90000"/>
                        <a:buFont typeface="Wingdings" pitchFamily="2" charset="2"/>
                        <a:buNone/>
                        <a:tabLst/>
                      </a:pPr>
                      <a:r>
                        <a:rPr kumimoji="0" lang="en-US" sz="1800" b="1" i="0" u="none" strike="noStrike" cap="none" normalizeH="0" baseline="0" dirty="0" smtClean="0">
                          <a:ln>
                            <a:noFill/>
                          </a:ln>
                          <a:solidFill>
                            <a:schemeClr val="tx1"/>
                          </a:solidFill>
                          <a:effectLst/>
                          <a:latin typeface="Times New Roman" pitchFamily="18" charset="0"/>
                        </a:rPr>
                        <a:t>       68,480</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73063">
                <a:tc>
                  <a:txBody>
                    <a:body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pitchFamily="2" charset="2"/>
                        <a:buNone/>
                        <a:tabLst/>
                      </a:pPr>
                      <a:endParaRPr kumimoji="0" lang="en-US" sz="1800" b="1" i="0" u="none" strike="noStrike" cap="none" normalizeH="0" baseline="0" smtClean="0">
                        <a:ln>
                          <a:noFill/>
                        </a:ln>
                        <a:solidFill>
                          <a:schemeClr val="tx1"/>
                        </a:solidFill>
                        <a:effectLst/>
                        <a:latin typeface="Times New Roman" pitchFamily="18" charset="0"/>
                      </a:endParaRPr>
                    </a:p>
                  </a:txBody>
                  <a:tcPr horzOverflow="overflow">
                    <a:lnL w="28575" cap="flat" cmpd="sng" algn="ctr">
                      <a:solidFill>
                        <a:schemeClr val="tx1"/>
                      </a:solidFill>
                      <a:prstDash val="solid"/>
                      <a:round/>
                      <a:headEnd type="none" w="med" len="med"/>
                      <a:tailEnd type="none" w="med" len="med"/>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90000"/>
                        <a:buFont typeface="Wingdings" pitchFamily="2" charset="2"/>
                        <a:buNone/>
                        <a:tabLst/>
                      </a:pPr>
                      <a:endParaRPr kumimoji="0" lang="en-US" sz="1800" b="1" i="0" u="none" strike="noStrike" cap="none" normalizeH="0" baseline="0" dirty="0" smtClean="0">
                        <a:ln>
                          <a:noFill/>
                        </a:ln>
                        <a:solidFill>
                          <a:schemeClr val="tx1"/>
                        </a:solidFill>
                        <a:effectLst/>
                        <a:latin typeface="Times New Roman" pitchFamily="18" charset="0"/>
                      </a:endParaRPr>
                    </a:p>
                  </a:txBody>
                  <a:tcPr horzOverflow="overflow">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90000"/>
                        <a:buFont typeface="Wingdings" pitchFamily="2" charset="2"/>
                        <a:buNone/>
                        <a:tabLst/>
                      </a:pPr>
                      <a:endParaRPr kumimoji="0" lang="en-US" sz="1800" b="1" i="0" u="none" strike="noStrike" cap="none" normalizeH="0" baseline="0" dirty="0" smtClean="0">
                        <a:ln>
                          <a:noFill/>
                        </a:ln>
                        <a:solidFill>
                          <a:schemeClr val="tx1"/>
                        </a:solidFill>
                        <a:effectLst/>
                        <a:latin typeface="Times New Roman" pitchFamily="18" charset="0"/>
                      </a:endParaRPr>
                    </a:p>
                  </a:txBody>
                  <a:tcPr horzOverflow="overflow">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90000"/>
                        <a:buFont typeface="Wingdings" pitchFamily="2" charset="2"/>
                        <a:buNone/>
                        <a:tabLst/>
                      </a:pPr>
                      <a:endParaRPr kumimoji="0" lang="en-US" sz="1800" b="1" i="0" u="none" strike="noStrike" cap="none" normalizeH="0" baseline="0" dirty="0" smtClean="0">
                        <a:ln>
                          <a:noFill/>
                        </a:ln>
                        <a:solidFill>
                          <a:schemeClr val="tx1"/>
                        </a:solidFill>
                        <a:effectLst/>
                        <a:latin typeface="Times New Roman" pitchFamily="18" charset="0"/>
                      </a:endParaRPr>
                    </a:p>
                  </a:txBody>
                  <a:tcPr horzOverflow="overflow">
                    <a:lnL>
                      <a:noFill/>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71475">
                <a:tc>
                  <a:txBody>
                    <a:body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pitchFamily="2" charset="2"/>
                        <a:buNone/>
                        <a:tabLst/>
                      </a:pPr>
                      <a:r>
                        <a:rPr kumimoji="0" lang="en-US" sz="1800" b="1" i="0" u="none" strike="noStrike" cap="none" normalizeH="0" baseline="0" dirty="0" smtClean="0">
                          <a:ln>
                            <a:noFill/>
                          </a:ln>
                          <a:solidFill>
                            <a:schemeClr val="tx1"/>
                          </a:solidFill>
                          <a:effectLst/>
                          <a:latin typeface="Times New Roman" pitchFamily="18" charset="0"/>
                        </a:rPr>
                        <a:t>USAPI Regional</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90000"/>
                        <a:buFont typeface="Wingdings" pitchFamily="2" charset="2"/>
                        <a:buNone/>
                        <a:tabLst/>
                      </a:pPr>
                      <a:r>
                        <a:rPr kumimoji="0" lang="en-US" sz="1800" b="1" i="0" u="none" strike="noStrike" cap="none" normalizeH="0" baseline="0" dirty="0" smtClean="0">
                          <a:ln>
                            <a:noFill/>
                          </a:ln>
                          <a:solidFill>
                            <a:schemeClr val="tx1"/>
                          </a:solidFill>
                          <a:effectLst/>
                          <a:latin typeface="Times New Roman" pitchFamily="18" charset="0"/>
                        </a:rPr>
                        <a:t>423</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90000"/>
                        <a:buFont typeface="Wingdings" pitchFamily="2" charset="2"/>
                        <a:buNone/>
                        <a:tabLst/>
                      </a:pPr>
                      <a:r>
                        <a:rPr kumimoji="0" lang="en-US" sz="1800" b="1" i="0" u="none" strike="noStrike" cap="none" normalizeH="0" baseline="0" dirty="0" smtClean="0">
                          <a:ln>
                            <a:noFill/>
                          </a:ln>
                          <a:solidFill>
                            <a:schemeClr val="tx1"/>
                          </a:solidFill>
                          <a:effectLst/>
                          <a:latin typeface="Times New Roman" pitchFamily="18" charset="0"/>
                        </a:rPr>
                        <a:t>91.4</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90000"/>
                        <a:buFont typeface="Wingdings" pitchFamily="2" charset="2"/>
                        <a:buNone/>
                        <a:tabLst/>
                      </a:pPr>
                      <a:r>
                        <a:rPr kumimoji="0" lang="en-US" sz="1800" b="1" i="0" u="none" strike="noStrike" cap="none" normalizeH="0" baseline="0" dirty="0" smtClean="0">
                          <a:ln>
                            <a:noFill/>
                          </a:ln>
                          <a:solidFill>
                            <a:schemeClr val="tx1"/>
                          </a:solidFill>
                          <a:effectLst/>
                          <a:latin typeface="Times New Roman" pitchFamily="18" charset="0"/>
                        </a:rPr>
                        <a:t>     462,626</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73063">
                <a:tc>
                  <a:txBody>
                    <a:body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pitchFamily="2" charset="2"/>
                        <a:buNone/>
                        <a:tabLst/>
                      </a:pPr>
                      <a:endParaRPr kumimoji="0" lang="en-US" sz="1800" b="1" i="0" u="none" strike="noStrike" cap="none" normalizeH="0" baseline="0" smtClean="0">
                        <a:ln>
                          <a:noFill/>
                        </a:ln>
                        <a:solidFill>
                          <a:schemeClr val="tx1"/>
                        </a:solidFill>
                        <a:effectLst/>
                        <a:latin typeface="Times New Roman" pitchFamily="18" charset="0"/>
                      </a:endParaRPr>
                    </a:p>
                  </a:txBody>
                  <a:tcPr horzOverflow="overflow">
                    <a:lnL w="28575" cap="flat" cmpd="sng" algn="ctr">
                      <a:solidFill>
                        <a:schemeClr val="tx1"/>
                      </a:solidFill>
                      <a:prstDash val="solid"/>
                      <a:round/>
                      <a:headEnd type="none" w="med" len="med"/>
                      <a:tailEnd type="none" w="med" len="med"/>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90000"/>
                        <a:buFont typeface="Wingdings" pitchFamily="2" charset="2"/>
                        <a:buNone/>
                        <a:tabLst/>
                      </a:pPr>
                      <a:endParaRPr kumimoji="0" lang="en-US" sz="1800" b="1" i="0" u="none" strike="noStrike" cap="none" normalizeH="0" baseline="0" dirty="0" smtClean="0">
                        <a:ln>
                          <a:noFill/>
                        </a:ln>
                        <a:solidFill>
                          <a:schemeClr val="tx1"/>
                        </a:solidFill>
                        <a:effectLst/>
                        <a:latin typeface="Times New Roman" pitchFamily="18" charset="0"/>
                      </a:endParaRPr>
                    </a:p>
                  </a:txBody>
                  <a:tcPr horzOverflow="overflow">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90000"/>
                        <a:buFont typeface="Wingdings" pitchFamily="2" charset="2"/>
                        <a:buNone/>
                        <a:tabLst/>
                      </a:pPr>
                      <a:endParaRPr kumimoji="0" lang="en-US" sz="1800" b="1" i="0" u="none" strike="noStrike" cap="none" normalizeH="0" baseline="0" smtClean="0">
                        <a:ln>
                          <a:noFill/>
                        </a:ln>
                        <a:solidFill>
                          <a:schemeClr val="tx1"/>
                        </a:solidFill>
                        <a:effectLst/>
                        <a:latin typeface="Times New Roman" pitchFamily="18" charset="0"/>
                      </a:endParaRPr>
                    </a:p>
                  </a:txBody>
                  <a:tcPr horzOverflow="overflow">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90000"/>
                        <a:buFont typeface="Wingdings" pitchFamily="2" charset="2"/>
                        <a:buNone/>
                        <a:tabLst/>
                      </a:pPr>
                      <a:endParaRPr kumimoji="0" lang="en-US" sz="1800" b="1" i="0" u="none" strike="noStrike" cap="none" normalizeH="0" baseline="0" dirty="0" smtClean="0">
                        <a:ln>
                          <a:noFill/>
                        </a:ln>
                        <a:solidFill>
                          <a:schemeClr val="tx1"/>
                        </a:solidFill>
                        <a:effectLst/>
                        <a:latin typeface="Times New Roman" pitchFamily="18" charset="0"/>
                      </a:endParaRPr>
                    </a:p>
                  </a:txBody>
                  <a:tcPr horzOverflow="overflow">
                    <a:lnL>
                      <a:noFill/>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90525">
                <a:tc>
                  <a:txBody>
                    <a:body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pitchFamily="2" charset="2"/>
                        <a:buNone/>
                        <a:tabLst/>
                      </a:pPr>
                      <a:r>
                        <a:rPr kumimoji="0" lang="en-US" sz="1800" b="1" i="0" u="none" strike="noStrike" cap="none" normalizeH="0" baseline="0" dirty="0" smtClean="0">
                          <a:ln>
                            <a:noFill/>
                          </a:ln>
                          <a:solidFill>
                            <a:schemeClr val="tx1"/>
                          </a:solidFill>
                          <a:effectLst/>
                          <a:latin typeface="Times New Roman" pitchFamily="18" charset="0"/>
                        </a:rPr>
                        <a:t>Hawaii</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90000"/>
                        <a:buFont typeface="Wingdings" pitchFamily="2" charset="2"/>
                        <a:buNone/>
                        <a:tabLst/>
                      </a:pPr>
                      <a:r>
                        <a:rPr kumimoji="0" lang="en-US" sz="1800" b="1" i="0" u="none" strike="noStrike" cap="none" normalizeH="0" baseline="0" dirty="0" smtClean="0">
                          <a:ln>
                            <a:noFill/>
                          </a:ln>
                          <a:solidFill>
                            <a:schemeClr val="tx1"/>
                          </a:solidFill>
                          <a:effectLst/>
                          <a:latin typeface="Times New Roman" pitchFamily="18" charset="0"/>
                        </a:rPr>
                        <a:t>117</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90000"/>
                        <a:buFont typeface="Wingdings" pitchFamily="2" charset="2"/>
                        <a:buNone/>
                        <a:tabLst/>
                      </a:pPr>
                      <a:r>
                        <a:rPr kumimoji="0" lang="en-US" sz="1800" b="1" i="0" u="none" strike="noStrike" cap="none" normalizeH="0" baseline="0" dirty="0" smtClean="0">
                          <a:ln>
                            <a:noFill/>
                          </a:ln>
                          <a:solidFill>
                            <a:schemeClr val="tx1"/>
                          </a:solidFill>
                          <a:effectLst/>
                          <a:latin typeface="Times New Roman" pitchFamily="18" charset="0"/>
                        </a:rPr>
                        <a:t>          8.4</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90000"/>
                        <a:buFont typeface="Wingdings" pitchFamily="2" charset="2"/>
                        <a:buNone/>
                        <a:tabLst/>
                      </a:pPr>
                      <a:r>
                        <a:rPr kumimoji="0" lang="en-US" sz="1800" b="1" i="0" u="none" strike="noStrike" cap="none" normalizeH="0" baseline="0" dirty="0" smtClean="0">
                          <a:ln>
                            <a:noFill/>
                          </a:ln>
                          <a:solidFill>
                            <a:schemeClr val="tx1"/>
                          </a:solidFill>
                          <a:effectLst/>
                          <a:latin typeface="Times New Roman" pitchFamily="18" charset="0"/>
                        </a:rPr>
                        <a:t>    1,392,313</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93700">
                <a:tc>
                  <a:txBody>
                    <a:body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pitchFamily="2" charset="2"/>
                        <a:buNone/>
                        <a:tabLst/>
                      </a:pPr>
                      <a:r>
                        <a:rPr kumimoji="0" lang="en-US" sz="1800" b="1" i="0" u="none" strike="noStrike" cap="none" normalizeH="0" baseline="0" smtClean="0">
                          <a:ln>
                            <a:noFill/>
                          </a:ln>
                          <a:solidFill>
                            <a:schemeClr val="tx1"/>
                          </a:solidFill>
                          <a:effectLst/>
                          <a:latin typeface="Times New Roman" pitchFamily="18" charset="0"/>
                        </a:rPr>
                        <a:t>United Stated of America</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90000"/>
                        <a:buFont typeface="Wingdings" pitchFamily="2" charset="2"/>
                        <a:buNone/>
                        <a:tabLst/>
                      </a:pPr>
                      <a:r>
                        <a:rPr kumimoji="0" lang="en-US" sz="1800" b="1" i="0" u="none" strike="noStrike" cap="none" normalizeH="0" baseline="0" dirty="0" smtClean="0">
                          <a:ln>
                            <a:noFill/>
                          </a:ln>
                          <a:solidFill>
                            <a:schemeClr val="tx1"/>
                          </a:solidFill>
                          <a:effectLst/>
                          <a:latin typeface="Times New Roman" pitchFamily="18" charset="0"/>
                        </a:rPr>
                        <a:t>9,951</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90000"/>
                        <a:buFont typeface="Wingdings" pitchFamily="2" charset="2"/>
                        <a:buNone/>
                        <a:tabLst/>
                      </a:pPr>
                      <a:r>
                        <a:rPr kumimoji="0" lang="en-US" sz="1800" b="1" i="0" u="none" strike="noStrike" cap="none" normalizeH="0" baseline="0" dirty="0" smtClean="0">
                          <a:ln>
                            <a:noFill/>
                          </a:ln>
                          <a:solidFill>
                            <a:schemeClr val="tx1"/>
                          </a:solidFill>
                          <a:effectLst/>
                          <a:latin typeface="Times New Roman" pitchFamily="18" charset="0"/>
                        </a:rPr>
                        <a:t>          3.1</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90000"/>
                        <a:buFont typeface="Wingdings" pitchFamily="2" charset="2"/>
                        <a:buNone/>
                        <a:tabLst/>
                      </a:pPr>
                      <a:r>
                        <a:rPr kumimoji="0" lang="en-US" sz="1800" b="1" i="0" u="none" strike="noStrike" cap="none" normalizeH="0" baseline="0" dirty="0" smtClean="0">
                          <a:ln>
                            <a:noFill/>
                          </a:ln>
                          <a:solidFill>
                            <a:schemeClr val="tx1"/>
                          </a:solidFill>
                          <a:effectLst/>
                          <a:latin typeface="Times New Roman" pitchFamily="18" charset="0"/>
                        </a:rPr>
                        <a:t>313,914,040</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2355" name="Rectangle 3"/>
          <p:cNvSpPr>
            <a:spLocks noGrp="1" noChangeArrowheads="1"/>
          </p:cNvSpPr>
          <p:nvPr>
            <p:ph idx="1"/>
          </p:nvPr>
        </p:nvSpPr>
        <p:spPr/>
        <p:txBody>
          <a:bodyPr>
            <a:normAutofit/>
          </a:bodyPr>
          <a:lstStyle/>
          <a:p>
            <a:pPr>
              <a:defRPr/>
            </a:pPr>
            <a:endParaRPr lang="en-US" sz="2400" b="1" dirty="0" smtClean="0">
              <a:latin typeface="Times New Roman" pitchFamily="18" charset="0"/>
            </a:endParaRPr>
          </a:p>
          <a:p>
            <a:pPr>
              <a:buFont typeface="Wingdings" pitchFamily="2" charset="2"/>
              <a:buNone/>
              <a:defRPr/>
            </a:pPr>
            <a:endParaRPr lang="en-US" sz="2400" b="1" dirty="0" smtClean="0">
              <a:latin typeface="Times New Roman" pitchFamily="18" charset="0"/>
            </a:endParaRPr>
          </a:p>
          <a:p>
            <a:pPr>
              <a:defRPr/>
            </a:pPr>
            <a:r>
              <a:rPr lang="en-US" sz="2800" b="1" dirty="0" smtClean="0">
                <a:latin typeface="Times New Roman" pitchFamily="18" charset="0"/>
              </a:rPr>
              <a:t>Guam TB Case Rate</a:t>
            </a:r>
          </a:p>
          <a:p>
            <a:pPr lvl="1">
              <a:buFont typeface="Wingdings" pitchFamily="2" charset="2"/>
              <a:buChar char="v"/>
              <a:defRPr/>
            </a:pPr>
            <a:r>
              <a:rPr lang="en-US" sz="2000" b="1" dirty="0" smtClean="0">
                <a:latin typeface="Times New Roman" pitchFamily="18" charset="0"/>
              </a:rPr>
              <a:t>6X more than  Hawaii</a:t>
            </a:r>
          </a:p>
          <a:p>
            <a:pPr lvl="1">
              <a:buFont typeface="Wingdings" pitchFamily="2" charset="2"/>
              <a:buChar char="v"/>
              <a:defRPr/>
            </a:pPr>
            <a:r>
              <a:rPr lang="en-US" sz="2000" b="1" dirty="0" smtClean="0">
                <a:latin typeface="Times New Roman" pitchFamily="18" charset="0"/>
              </a:rPr>
              <a:t>15X more than USA</a:t>
            </a:r>
          </a:p>
          <a:p>
            <a:pPr lvl="1">
              <a:buFontTx/>
              <a:buNone/>
              <a:defRPr/>
            </a:pPr>
            <a:endParaRPr lang="en-US" sz="2000" b="1" dirty="0">
              <a:latin typeface="Times New Roman" pitchFamily="18" charset="0"/>
            </a:endParaRPr>
          </a:p>
          <a:p>
            <a:pPr>
              <a:defRPr/>
            </a:pPr>
            <a:r>
              <a:rPr lang="en-US" sz="2800" b="1" dirty="0" smtClean="0">
                <a:latin typeface="Times New Roman" pitchFamily="18" charset="0"/>
              </a:rPr>
              <a:t>USA Affiliated Pacific Island Jurisdictions</a:t>
            </a:r>
          </a:p>
          <a:p>
            <a:pPr lvl="1">
              <a:buFont typeface="Wingdings" pitchFamily="2" charset="2"/>
              <a:buChar char="v"/>
              <a:defRPr/>
            </a:pPr>
            <a:r>
              <a:rPr lang="en-US" sz="2000" b="1" dirty="0" smtClean="0">
                <a:latin typeface="Times New Roman" pitchFamily="18" charset="0"/>
              </a:rPr>
              <a:t>10X more than Hawaii</a:t>
            </a:r>
          </a:p>
          <a:p>
            <a:pPr lvl="1">
              <a:buFont typeface="Wingdings" pitchFamily="2" charset="2"/>
              <a:buChar char="v"/>
              <a:defRPr/>
            </a:pPr>
            <a:r>
              <a:rPr lang="en-US" sz="2000" b="1" dirty="0" smtClean="0">
                <a:latin typeface="Times New Roman" pitchFamily="18" charset="0"/>
              </a:rPr>
              <a:t> 27X more than  USA</a:t>
            </a:r>
          </a:p>
          <a:p>
            <a:pPr lvl="1">
              <a:buFontTx/>
              <a:buNone/>
              <a:defRPr/>
            </a:pPr>
            <a:endParaRPr lang="en-US" sz="2400" b="1" dirty="0">
              <a:latin typeface="Times New Roman" pitchFamily="18" charset="0"/>
            </a:endParaRPr>
          </a:p>
        </p:txBody>
      </p:sp>
      <p:sp>
        <p:nvSpPr>
          <p:cNvPr id="612354" name="Rectangle 2"/>
          <p:cNvSpPr>
            <a:spLocks noGrp="1" noChangeArrowheads="1"/>
          </p:cNvSpPr>
          <p:nvPr>
            <p:ph type="title"/>
          </p:nvPr>
        </p:nvSpPr>
        <p:spPr>
          <a:xfrm>
            <a:off x="457200" y="457200"/>
            <a:ext cx="8229600" cy="1371600"/>
          </a:xfrm>
        </p:spPr>
        <p:txBody>
          <a:bodyPr/>
          <a:lstStyle/>
          <a:p>
            <a:pPr>
              <a:defRPr/>
            </a:pPr>
            <a:r>
              <a:rPr lang="en-US" sz="3200" b="1" dirty="0" smtClean="0">
                <a:solidFill>
                  <a:schemeClr val="tx1"/>
                </a:solidFill>
                <a:latin typeface="Times New Roman" pitchFamily="18" charset="0"/>
              </a:rPr>
              <a:t>Case Rate of Guam/USA Affiliated Pacific Is.</a:t>
            </a:r>
            <a:br>
              <a:rPr lang="en-US" sz="3200" b="1" dirty="0" smtClean="0">
                <a:solidFill>
                  <a:schemeClr val="tx1"/>
                </a:solidFill>
                <a:latin typeface="Times New Roman" pitchFamily="18" charset="0"/>
              </a:rPr>
            </a:br>
            <a:r>
              <a:rPr lang="en-US" sz="3200" b="1" dirty="0" smtClean="0">
                <a:solidFill>
                  <a:schemeClr val="tx1"/>
                </a:solidFill>
                <a:latin typeface="Times New Roman" pitchFamily="18" charset="0"/>
              </a:rPr>
              <a:t>2012</a:t>
            </a:r>
            <a:endParaRPr lang="en-US" sz="3200" b="1" dirty="0">
              <a:solidFill>
                <a:schemeClr val="tx1"/>
              </a:solidFill>
              <a:latin typeface="Times New Roman" pitchFamily="18" charset="0"/>
            </a:endParaRPr>
          </a:p>
        </p:txBody>
      </p:sp>
    </p:spTree>
    <p:extLst>
      <p:ext uri="{BB962C8B-B14F-4D97-AF65-F5344CB8AC3E}">
        <p14:creationId xmlns:p14="http://schemas.microsoft.com/office/powerpoint/2010/main" val="411041408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Object 2"/>
          <p:cNvGraphicFramePr>
            <a:graphicFrameLocks noChangeAspect="1"/>
          </p:cNvGraphicFramePr>
          <p:nvPr>
            <p:extLst>
              <p:ext uri="{D42A27DB-BD31-4B8C-83A1-F6EECF244321}">
                <p14:modId xmlns:p14="http://schemas.microsoft.com/office/powerpoint/2010/main" val="1243143709"/>
              </p:ext>
            </p:extLst>
          </p:nvPr>
        </p:nvGraphicFramePr>
        <p:xfrm>
          <a:off x="-32657" y="685800"/>
          <a:ext cx="8991600" cy="5870575"/>
        </p:xfrm>
        <a:graphic>
          <a:graphicData uri="http://schemas.openxmlformats.org/drawingml/2006/chart">
            <c:chart xmlns:c="http://schemas.openxmlformats.org/drawingml/2006/chart" xmlns:r="http://schemas.openxmlformats.org/officeDocument/2006/relationships" r:id="rId3"/>
          </a:graphicData>
        </a:graphic>
      </p:graphicFrame>
      <p:sp>
        <p:nvSpPr>
          <p:cNvPr id="9" name="Rectangle 3"/>
          <p:cNvSpPr>
            <a:spLocks noGrp="1" noChangeArrowheads="1"/>
          </p:cNvSpPr>
          <p:nvPr>
            <p:ph type="title"/>
          </p:nvPr>
        </p:nvSpPr>
        <p:spPr>
          <a:xfrm>
            <a:off x="0" y="0"/>
            <a:ext cx="9144000" cy="1066800"/>
          </a:xfrm>
        </p:spPr>
        <p:txBody>
          <a:bodyPr/>
          <a:lstStyle/>
          <a:p>
            <a:pPr algn="ctr" eaLnBrk="1" hangingPunct="1">
              <a:defRPr/>
            </a:pPr>
            <a:r>
              <a:rPr lang="en-US" sz="1600" b="1" dirty="0" smtClean="0">
                <a:solidFill>
                  <a:schemeClr val="tx1"/>
                </a:solidFill>
                <a:latin typeface="Times New Roman" pitchFamily="18" charset="0"/>
              </a:rPr>
              <a:t>Table 6</a:t>
            </a:r>
            <a:br>
              <a:rPr lang="en-US" sz="1600" b="1" dirty="0" smtClean="0">
                <a:solidFill>
                  <a:schemeClr val="tx1"/>
                </a:solidFill>
                <a:latin typeface="Times New Roman" pitchFamily="18" charset="0"/>
              </a:rPr>
            </a:br>
            <a:r>
              <a:rPr lang="en-US" sz="1600" b="1" dirty="0" smtClean="0">
                <a:solidFill>
                  <a:schemeClr val="tx1"/>
                </a:solidFill>
                <a:latin typeface="Times New Roman" pitchFamily="18" charset="0"/>
              </a:rPr>
              <a:t>Ethnicity Breakdown</a:t>
            </a:r>
            <a:br>
              <a:rPr lang="en-US" sz="1600" b="1" dirty="0" smtClean="0">
                <a:solidFill>
                  <a:schemeClr val="tx1"/>
                </a:solidFill>
                <a:latin typeface="Times New Roman" pitchFamily="18" charset="0"/>
              </a:rPr>
            </a:br>
            <a:r>
              <a:rPr lang="en-US" sz="1600" b="1" dirty="0" smtClean="0">
                <a:solidFill>
                  <a:schemeClr val="tx1"/>
                </a:solidFill>
                <a:latin typeface="Times New Roman" pitchFamily="18" charset="0"/>
              </a:rPr>
              <a:t>2003 – 2013</a:t>
            </a:r>
          </a:p>
        </p:txBody>
      </p:sp>
    </p:spTree>
    <p:extLst>
      <p:ext uri="{BB962C8B-B14F-4D97-AF65-F5344CB8AC3E}">
        <p14:creationId xmlns:p14="http://schemas.microsoft.com/office/powerpoint/2010/main" val="20025666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0" presetClass="entr" presetSubtype="0" fill="hold" grpId="1"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800" decel="100000"/>
                                        <p:tgtEl>
                                          <p:spTgt spid="4"/>
                                        </p:tgtEl>
                                      </p:cBhvr>
                                    </p:animEffect>
                                    <p:anim calcmode="lin" valueType="num">
                                      <p:cBhvr>
                                        <p:cTn id="8" dur="800" decel="100000" fill="hold"/>
                                        <p:tgtEl>
                                          <p:spTgt spid="4"/>
                                        </p:tgtEl>
                                        <p:attrNameLst>
                                          <p:attrName>style.rotation</p:attrName>
                                        </p:attrNameLst>
                                      </p:cBhvr>
                                      <p:tavLst>
                                        <p:tav tm="0">
                                          <p:val>
                                            <p:fltVal val="-90"/>
                                          </p:val>
                                        </p:tav>
                                        <p:tav tm="100000">
                                          <p:val>
                                            <p:fltVal val="0"/>
                                          </p:val>
                                        </p:tav>
                                      </p:tavLst>
                                    </p:anim>
                                    <p:anim calcmode="lin" valueType="num">
                                      <p:cBhvr>
                                        <p:cTn id="9" dur="800" decel="100000" fill="hold"/>
                                        <p:tgtEl>
                                          <p:spTgt spid="4"/>
                                        </p:tgtEl>
                                        <p:attrNameLst>
                                          <p:attrName>ppt_x</p:attrName>
                                        </p:attrNameLst>
                                      </p:cBhvr>
                                      <p:tavLst>
                                        <p:tav tm="0">
                                          <p:val>
                                            <p:strVal val="#ppt_x+0.4"/>
                                          </p:val>
                                        </p:tav>
                                        <p:tav tm="100000">
                                          <p:val>
                                            <p:strVal val="#ppt_x-0.05"/>
                                          </p:val>
                                        </p:tav>
                                      </p:tavLst>
                                    </p:anim>
                                    <p:anim calcmode="lin" valueType="num">
                                      <p:cBhvr>
                                        <p:cTn id="10" dur="800" decel="100000" fill="hold"/>
                                        <p:tgtEl>
                                          <p:spTgt spid="4"/>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4"/>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4"/>
                                        </p:tgtEl>
                                        <p:attrNameLst>
                                          <p:attrName>ppt_y</p:attrName>
                                        </p:attrNameLst>
                                      </p:cBhvr>
                                      <p:tavLst>
                                        <p:tav tm="0">
                                          <p:val>
                                            <p:strVal val="#ppt_y+0.1"/>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54" presetClass="exit" presetSubtype="0" decel="100000" fill="hold" grpId="0" nodeType="clickEffect">
                                  <p:stCondLst>
                                    <p:cond delay="0"/>
                                  </p:stCondLst>
                                  <p:childTnLst>
                                    <p:anim calcmode="lin" valueType="num">
                                      <p:cBhvr>
                                        <p:cTn id="16" dur="3000"/>
                                        <p:tgtEl>
                                          <p:spTgt spid="4"/>
                                        </p:tgtEl>
                                        <p:attrNameLst>
                                          <p:attrName>ppt_w</p:attrName>
                                        </p:attrNameLst>
                                      </p:cBhvr>
                                      <p:tavLst>
                                        <p:tav tm="0">
                                          <p:val>
                                            <p:strVal val="ppt_w"/>
                                          </p:val>
                                        </p:tav>
                                        <p:tav tm="100000">
                                          <p:val>
                                            <p:strVal val="ppt_w*0.05"/>
                                          </p:val>
                                        </p:tav>
                                      </p:tavLst>
                                    </p:anim>
                                    <p:anim calcmode="lin" valueType="num">
                                      <p:cBhvr>
                                        <p:cTn id="17" dur="3000"/>
                                        <p:tgtEl>
                                          <p:spTgt spid="4"/>
                                        </p:tgtEl>
                                        <p:attrNameLst>
                                          <p:attrName>ppt_h</p:attrName>
                                        </p:attrNameLst>
                                      </p:cBhvr>
                                      <p:tavLst>
                                        <p:tav tm="0">
                                          <p:val>
                                            <p:strVal val="ppt_h"/>
                                          </p:val>
                                        </p:tav>
                                        <p:tav tm="100000">
                                          <p:val>
                                            <p:strVal val="ppt_h"/>
                                          </p:val>
                                        </p:tav>
                                      </p:tavLst>
                                    </p:anim>
                                    <p:anim calcmode="lin" valueType="num">
                                      <p:cBhvr>
                                        <p:cTn id="18" dur="3000"/>
                                        <p:tgtEl>
                                          <p:spTgt spid="4"/>
                                        </p:tgtEl>
                                        <p:attrNameLst>
                                          <p:attrName>ppt_x</p:attrName>
                                        </p:attrNameLst>
                                      </p:cBhvr>
                                      <p:tavLst>
                                        <p:tav tm="0">
                                          <p:val>
                                            <p:strVal val="ppt_x"/>
                                          </p:val>
                                        </p:tav>
                                        <p:tav tm="100000">
                                          <p:val>
                                            <p:strVal val="ppt_x-.2"/>
                                          </p:val>
                                        </p:tav>
                                      </p:tavLst>
                                    </p:anim>
                                    <p:anim calcmode="lin" valueType="num">
                                      <p:cBhvr>
                                        <p:cTn id="19" dur="3000"/>
                                        <p:tgtEl>
                                          <p:spTgt spid="4"/>
                                        </p:tgtEl>
                                        <p:attrNameLst>
                                          <p:attrName>ppt_y</p:attrName>
                                        </p:attrNameLst>
                                      </p:cBhvr>
                                      <p:tavLst>
                                        <p:tav tm="0">
                                          <p:val>
                                            <p:strVal val="ppt_y"/>
                                          </p:val>
                                        </p:tav>
                                        <p:tav tm="100000">
                                          <p:val>
                                            <p:strVal val="ppt_y"/>
                                          </p:val>
                                        </p:tav>
                                      </p:tavLst>
                                    </p:anim>
                                    <p:animEffect transition="out" filter="fade">
                                      <p:cBhvr>
                                        <p:cTn id="20" dur="3000"/>
                                        <p:tgtEl>
                                          <p:spTgt spid="4"/>
                                        </p:tgtEl>
                                      </p:cBhvr>
                                    </p:animEffect>
                                    <p:set>
                                      <p:cBhvr>
                                        <p:cTn id="21" dur="1" fill="hold">
                                          <p:stCondLst>
                                            <p:cond delay="2999"/>
                                          </p:stCondLst>
                                        </p:cTn>
                                        <p:tgtEl>
                                          <p:spTgt spid="4"/>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4" grpId="0">
        <p:bldAsOne/>
      </p:bldGraphic>
      <p:bldGraphic spid="4" grpId="1">
        <p:bldAsOne/>
      </p:bldGraphic>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2"/>
          <p:cNvSpPr>
            <a:spLocks noGrp="1" noChangeArrowheads="1"/>
          </p:cNvSpPr>
          <p:nvPr>
            <p:ph type="title"/>
          </p:nvPr>
        </p:nvSpPr>
        <p:spPr>
          <a:xfrm>
            <a:off x="457200" y="0"/>
            <a:ext cx="8229600" cy="1066800"/>
          </a:xfrm>
        </p:spPr>
        <p:txBody>
          <a:bodyPr>
            <a:normAutofit/>
          </a:bodyPr>
          <a:lstStyle/>
          <a:p>
            <a:pPr algn="ctr">
              <a:defRPr/>
            </a:pPr>
            <a:r>
              <a:rPr lang="en-US" sz="2000" b="1" dirty="0">
                <a:solidFill>
                  <a:schemeClr val="tx1"/>
                </a:solidFill>
                <a:latin typeface="Times New Roman" pitchFamily="18" charset="0"/>
              </a:rPr>
              <a:t>Table </a:t>
            </a:r>
            <a:r>
              <a:rPr lang="en-US" sz="2000" b="1" dirty="0" smtClean="0">
                <a:solidFill>
                  <a:schemeClr val="tx1"/>
                </a:solidFill>
                <a:latin typeface="Times New Roman" pitchFamily="18" charset="0"/>
              </a:rPr>
              <a:t>7</a:t>
            </a:r>
            <a:br>
              <a:rPr lang="en-US" sz="2000" b="1" dirty="0" smtClean="0">
                <a:solidFill>
                  <a:schemeClr val="tx1"/>
                </a:solidFill>
                <a:latin typeface="Times New Roman" pitchFamily="18" charset="0"/>
              </a:rPr>
            </a:br>
            <a:r>
              <a:rPr lang="en-US" sz="2000" b="1" dirty="0" smtClean="0">
                <a:solidFill>
                  <a:schemeClr val="tx1"/>
                </a:solidFill>
                <a:latin typeface="Times New Roman" pitchFamily="18" charset="0"/>
              </a:rPr>
              <a:t>TB Cases  By  Ethnicity</a:t>
            </a:r>
            <a:r>
              <a:rPr lang="en-US" sz="2000" b="1" dirty="0">
                <a:solidFill>
                  <a:schemeClr val="tx1"/>
                </a:solidFill>
                <a:latin typeface="Times New Roman" pitchFamily="18" charset="0"/>
              </a:rPr>
              <a:t/>
            </a:r>
            <a:br>
              <a:rPr lang="en-US" sz="2000" b="1" dirty="0">
                <a:solidFill>
                  <a:schemeClr val="tx1"/>
                </a:solidFill>
                <a:latin typeface="Times New Roman" pitchFamily="18" charset="0"/>
              </a:rPr>
            </a:br>
            <a:r>
              <a:rPr lang="en-US" sz="2000" b="1" dirty="0" smtClean="0">
                <a:solidFill>
                  <a:schemeClr val="tx1"/>
                </a:solidFill>
                <a:latin typeface="Times New Roman" pitchFamily="18" charset="0"/>
              </a:rPr>
              <a:t>2003-2013</a:t>
            </a:r>
            <a:endParaRPr lang="en-US" sz="2000" b="1" dirty="0">
              <a:solidFill>
                <a:schemeClr val="tx1"/>
              </a:solidFill>
              <a:latin typeface="Times New Roman" pitchFamily="18" charset="0"/>
            </a:endParaRPr>
          </a:p>
        </p:txBody>
      </p:sp>
      <p:graphicFrame>
        <p:nvGraphicFramePr>
          <p:cNvPr id="4" name="Chart Placeholder 3"/>
          <p:cNvGraphicFramePr>
            <a:graphicFrameLocks/>
          </p:cNvGraphicFramePr>
          <p:nvPr>
            <p:extLst>
              <p:ext uri="{D42A27DB-BD31-4B8C-83A1-F6EECF244321}">
                <p14:modId xmlns:p14="http://schemas.microsoft.com/office/powerpoint/2010/main" val="18655322"/>
              </p:ext>
            </p:extLst>
          </p:nvPr>
        </p:nvGraphicFramePr>
        <p:xfrm>
          <a:off x="458788" y="914400"/>
          <a:ext cx="8226425" cy="533400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409311123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Object 2"/>
          <p:cNvGraphicFramePr>
            <a:graphicFrameLocks noChangeAspect="1"/>
          </p:cNvGraphicFramePr>
          <p:nvPr>
            <p:extLst>
              <p:ext uri="{D42A27DB-BD31-4B8C-83A1-F6EECF244321}">
                <p14:modId xmlns:p14="http://schemas.microsoft.com/office/powerpoint/2010/main" val="1300476984"/>
              </p:ext>
            </p:extLst>
          </p:nvPr>
        </p:nvGraphicFramePr>
        <p:xfrm>
          <a:off x="609600" y="381000"/>
          <a:ext cx="7848600" cy="5780958"/>
        </p:xfrm>
        <a:graphic>
          <a:graphicData uri="http://schemas.openxmlformats.org/drawingml/2006/chart">
            <c:chart xmlns:c="http://schemas.openxmlformats.org/drawingml/2006/chart" xmlns:r="http://schemas.openxmlformats.org/officeDocument/2006/relationships" r:id="rId3"/>
          </a:graphicData>
        </a:graphic>
      </p:graphicFrame>
      <p:sp>
        <p:nvSpPr>
          <p:cNvPr id="7" name="Rectangle 3"/>
          <p:cNvSpPr>
            <a:spLocks noGrp="1" noChangeArrowheads="1"/>
          </p:cNvSpPr>
          <p:nvPr>
            <p:ph type="title"/>
          </p:nvPr>
        </p:nvSpPr>
        <p:spPr>
          <a:xfrm>
            <a:off x="0" y="152400"/>
            <a:ext cx="9144000" cy="685800"/>
          </a:xfrm>
        </p:spPr>
        <p:txBody>
          <a:bodyPr>
            <a:noAutofit/>
          </a:bodyPr>
          <a:lstStyle/>
          <a:p>
            <a:pPr algn="ctr" eaLnBrk="1" hangingPunct="1">
              <a:defRPr/>
            </a:pPr>
            <a:r>
              <a:rPr lang="en-US" sz="1800" b="1" dirty="0" smtClean="0">
                <a:solidFill>
                  <a:schemeClr val="tx1"/>
                </a:solidFill>
                <a:latin typeface="Times New Roman" pitchFamily="18" charset="0"/>
              </a:rPr>
              <a:t>Table 8</a:t>
            </a:r>
            <a:br>
              <a:rPr lang="en-US" sz="1800" b="1" dirty="0" smtClean="0">
                <a:solidFill>
                  <a:schemeClr val="tx1"/>
                </a:solidFill>
                <a:latin typeface="Times New Roman" pitchFamily="18" charset="0"/>
              </a:rPr>
            </a:br>
            <a:r>
              <a:rPr lang="en-US" sz="1800" b="1" dirty="0" smtClean="0">
                <a:solidFill>
                  <a:schemeClr val="tx1"/>
                </a:solidFill>
                <a:latin typeface="Times New Roman" pitchFamily="18" charset="0"/>
              </a:rPr>
              <a:t>Age Breakdown</a:t>
            </a:r>
            <a:br>
              <a:rPr lang="en-US" sz="1800" b="1" dirty="0" smtClean="0">
                <a:solidFill>
                  <a:schemeClr val="tx1"/>
                </a:solidFill>
                <a:latin typeface="Times New Roman" pitchFamily="18" charset="0"/>
              </a:rPr>
            </a:br>
            <a:r>
              <a:rPr lang="en-US" sz="1800" b="1" dirty="0" smtClean="0">
                <a:solidFill>
                  <a:schemeClr val="tx1"/>
                </a:solidFill>
                <a:latin typeface="Times New Roman" pitchFamily="18" charset="0"/>
              </a:rPr>
              <a:t>2003-2013</a:t>
            </a:r>
          </a:p>
        </p:txBody>
      </p:sp>
    </p:spTree>
    <p:extLst>
      <p:ext uri="{BB962C8B-B14F-4D97-AF65-F5344CB8AC3E}">
        <p14:creationId xmlns:p14="http://schemas.microsoft.com/office/powerpoint/2010/main" val="22723232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0" presetClass="entr" presetSubtype="0" fill="hold" grpId="1"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800" decel="100000"/>
                                        <p:tgtEl>
                                          <p:spTgt spid="5"/>
                                        </p:tgtEl>
                                      </p:cBhvr>
                                    </p:animEffect>
                                    <p:anim calcmode="lin" valueType="num">
                                      <p:cBhvr>
                                        <p:cTn id="8" dur="800" decel="100000" fill="hold"/>
                                        <p:tgtEl>
                                          <p:spTgt spid="5"/>
                                        </p:tgtEl>
                                        <p:attrNameLst>
                                          <p:attrName>style.rotation</p:attrName>
                                        </p:attrNameLst>
                                      </p:cBhvr>
                                      <p:tavLst>
                                        <p:tav tm="0">
                                          <p:val>
                                            <p:fltVal val="-90"/>
                                          </p:val>
                                        </p:tav>
                                        <p:tav tm="100000">
                                          <p:val>
                                            <p:fltVal val="0"/>
                                          </p:val>
                                        </p:tav>
                                      </p:tavLst>
                                    </p:anim>
                                    <p:anim calcmode="lin" valueType="num">
                                      <p:cBhvr>
                                        <p:cTn id="9" dur="800" decel="100000" fill="hold"/>
                                        <p:tgtEl>
                                          <p:spTgt spid="5"/>
                                        </p:tgtEl>
                                        <p:attrNameLst>
                                          <p:attrName>ppt_x</p:attrName>
                                        </p:attrNameLst>
                                      </p:cBhvr>
                                      <p:tavLst>
                                        <p:tav tm="0">
                                          <p:val>
                                            <p:strVal val="#ppt_x+0.4"/>
                                          </p:val>
                                        </p:tav>
                                        <p:tav tm="100000">
                                          <p:val>
                                            <p:strVal val="#ppt_x-0.05"/>
                                          </p:val>
                                        </p:tav>
                                      </p:tavLst>
                                    </p:anim>
                                    <p:anim calcmode="lin" valueType="num">
                                      <p:cBhvr>
                                        <p:cTn id="10" dur="800" decel="100000" fill="hold"/>
                                        <p:tgtEl>
                                          <p:spTgt spid="5"/>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5"/>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5"/>
                                        </p:tgtEl>
                                        <p:attrNameLst>
                                          <p:attrName>ppt_y</p:attrName>
                                        </p:attrNameLst>
                                      </p:cBhvr>
                                      <p:tavLst>
                                        <p:tav tm="0">
                                          <p:val>
                                            <p:strVal val="#ppt_y+0.1"/>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54" presetClass="exit" presetSubtype="0" decel="100000" fill="hold" grpId="0" nodeType="clickEffect">
                                  <p:stCondLst>
                                    <p:cond delay="0"/>
                                  </p:stCondLst>
                                  <p:childTnLst>
                                    <p:anim calcmode="lin" valueType="num">
                                      <p:cBhvr>
                                        <p:cTn id="16" dur="3000"/>
                                        <p:tgtEl>
                                          <p:spTgt spid="5"/>
                                        </p:tgtEl>
                                        <p:attrNameLst>
                                          <p:attrName>ppt_w</p:attrName>
                                        </p:attrNameLst>
                                      </p:cBhvr>
                                      <p:tavLst>
                                        <p:tav tm="0">
                                          <p:val>
                                            <p:strVal val="ppt_w"/>
                                          </p:val>
                                        </p:tav>
                                        <p:tav tm="100000">
                                          <p:val>
                                            <p:strVal val="ppt_w*0.05"/>
                                          </p:val>
                                        </p:tav>
                                      </p:tavLst>
                                    </p:anim>
                                    <p:anim calcmode="lin" valueType="num">
                                      <p:cBhvr>
                                        <p:cTn id="17" dur="3000"/>
                                        <p:tgtEl>
                                          <p:spTgt spid="5"/>
                                        </p:tgtEl>
                                        <p:attrNameLst>
                                          <p:attrName>ppt_h</p:attrName>
                                        </p:attrNameLst>
                                      </p:cBhvr>
                                      <p:tavLst>
                                        <p:tav tm="0">
                                          <p:val>
                                            <p:strVal val="ppt_h"/>
                                          </p:val>
                                        </p:tav>
                                        <p:tav tm="100000">
                                          <p:val>
                                            <p:strVal val="ppt_h"/>
                                          </p:val>
                                        </p:tav>
                                      </p:tavLst>
                                    </p:anim>
                                    <p:anim calcmode="lin" valueType="num">
                                      <p:cBhvr>
                                        <p:cTn id="18" dur="3000"/>
                                        <p:tgtEl>
                                          <p:spTgt spid="5"/>
                                        </p:tgtEl>
                                        <p:attrNameLst>
                                          <p:attrName>ppt_x</p:attrName>
                                        </p:attrNameLst>
                                      </p:cBhvr>
                                      <p:tavLst>
                                        <p:tav tm="0">
                                          <p:val>
                                            <p:strVal val="ppt_x"/>
                                          </p:val>
                                        </p:tav>
                                        <p:tav tm="100000">
                                          <p:val>
                                            <p:strVal val="ppt_x-.2"/>
                                          </p:val>
                                        </p:tav>
                                      </p:tavLst>
                                    </p:anim>
                                    <p:anim calcmode="lin" valueType="num">
                                      <p:cBhvr>
                                        <p:cTn id="19" dur="3000"/>
                                        <p:tgtEl>
                                          <p:spTgt spid="5"/>
                                        </p:tgtEl>
                                        <p:attrNameLst>
                                          <p:attrName>ppt_y</p:attrName>
                                        </p:attrNameLst>
                                      </p:cBhvr>
                                      <p:tavLst>
                                        <p:tav tm="0">
                                          <p:val>
                                            <p:strVal val="ppt_y"/>
                                          </p:val>
                                        </p:tav>
                                        <p:tav tm="100000">
                                          <p:val>
                                            <p:strVal val="ppt_y"/>
                                          </p:val>
                                        </p:tav>
                                      </p:tavLst>
                                    </p:anim>
                                    <p:animEffect transition="out" filter="fade">
                                      <p:cBhvr>
                                        <p:cTn id="20" dur="3000"/>
                                        <p:tgtEl>
                                          <p:spTgt spid="5"/>
                                        </p:tgtEl>
                                      </p:cBhvr>
                                    </p:animEffect>
                                    <p:set>
                                      <p:cBhvr>
                                        <p:cTn id="21" dur="1" fill="hold">
                                          <p:stCondLst>
                                            <p:cond delay="2999"/>
                                          </p:stCondLst>
                                        </p:cTn>
                                        <p:tgtEl>
                                          <p:spTgt spid="5"/>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5" grpId="0">
        <p:bldAsOne/>
      </p:bldGraphic>
      <p:bldGraphic spid="5" grpId="1">
        <p:bldAsOne/>
      </p:bldGraphic>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2"/>
          <p:cNvSpPr>
            <a:spLocks noGrp="1" noChangeArrowheads="1"/>
          </p:cNvSpPr>
          <p:nvPr>
            <p:ph type="title"/>
          </p:nvPr>
        </p:nvSpPr>
        <p:spPr>
          <a:xfrm>
            <a:off x="457200" y="76200"/>
            <a:ext cx="8229600" cy="914400"/>
          </a:xfrm>
        </p:spPr>
        <p:txBody>
          <a:bodyPr>
            <a:normAutofit fontScale="90000"/>
          </a:bodyPr>
          <a:lstStyle/>
          <a:p>
            <a:pPr algn="ctr">
              <a:defRPr/>
            </a:pPr>
            <a:r>
              <a:rPr lang="en-US" sz="2000" b="1" dirty="0">
                <a:solidFill>
                  <a:schemeClr val="tx1"/>
                </a:solidFill>
                <a:latin typeface="Times New Roman" pitchFamily="18" charset="0"/>
              </a:rPr>
              <a:t>Table </a:t>
            </a:r>
            <a:r>
              <a:rPr lang="en-US" sz="2000" b="1" dirty="0" smtClean="0">
                <a:solidFill>
                  <a:schemeClr val="tx1"/>
                </a:solidFill>
                <a:latin typeface="Times New Roman" pitchFamily="18" charset="0"/>
              </a:rPr>
              <a:t>9</a:t>
            </a:r>
            <a:r>
              <a:rPr lang="en-US" sz="2000" b="1" dirty="0">
                <a:solidFill>
                  <a:schemeClr val="tx1"/>
                </a:solidFill>
                <a:latin typeface="Times New Roman" pitchFamily="18" charset="0"/>
              </a:rPr>
              <a:t/>
            </a:r>
            <a:br>
              <a:rPr lang="en-US" sz="2000" b="1" dirty="0">
                <a:solidFill>
                  <a:schemeClr val="tx1"/>
                </a:solidFill>
                <a:latin typeface="Times New Roman" pitchFamily="18" charset="0"/>
              </a:rPr>
            </a:br>
            <a:r>
              <a:rPr lang="en-US" sz="2000" b="1" dirty="0" smtClean="0">
                <a:solidFill>
                  <a:schemeClr val="tx1"/>
                </a:solidFill>
                <a:latin typeface="Times New Roman" pitchFamily="18" charset="0"/>
              </a:rPr>
              <a:t>TB Disease Cases By Age Group</a:t>
            </a:r>
            <a:r>
              <a:rPr lang="en-US" sz="2000" b="1" dirty="0">
                <a:solidFill>
                  <a:schemeClr val="tx1"/>
                </a:solidFill>
                <a:latin typeface="Times New Roman" pitchFamily="18" charset="0"/>
              </a:rPr>
              <a:t/>
            </a:r>
            <a:br>
              <a:rPr lang="en-US" sz="2000" b="1" dirty="0">
                <a:solidFill>
                  <a:schemeClr val="tx1"/>
                </a:solidFill>
                <a:latin typeface="Times New Roman" pitchFamily="18" charset="0"/>
              </a:rPr>
            </a:br>
            <a:r>
              <a:rPr lang="en-US" sz="2000" b="1" dirty="0" smtClean="0">
                <a:solidFill>
                  <a:schemeClr val="tx1"/>
                </a:solidFill>
                <a:latin typeface="Times New Roman" pitchFamily="18" charset="0"/>
              </a:rPr>
              <a:t>2003-2013</a:t>
            </a:r>
            <a:endParaRPr lang="en-US" sz="2000" dirty="0">
              <a:solidFill>
                <a:schemeClr val="tx1"/>
              </a:solidFill>
            </a:endParaRPr>
          </a:p>
        </p:txBody>
      </p:sp>
      <p:graphicFrame>
        <p:nvGraphicFramePr>
          <p:cNvPr id="3" name="Chart Placeholder 2"/>
          <p:cNvGraphicFramePr>
            <a:graphicFrameLocks/>
          </p:cNvGraphicFramePr>
          <p:nvPr>
            <p:extLst>
              <p:ext uri="{D42A27DB-BD31-4B8C-83A1-F6EECF244321}">
                <p14:modId xmlns:p14="http://schemas.microsoft.com/office/powerpoint/2010/main" val="76544005"/>
              </p:ext>
            </p:extLst>
          </p:nvPr>
        </p:nvGraphicFramePr>
        <p:xfrm>
          <a:off x="838200" y="1143000"/>
          <a:ext cx="7543800" cy="525780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69098583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6200" y="0"/>
            <a:ext cx="9220200" cy="6858000"/>
          </a:xfrm>
          <a:prstGeom prst="rect">
            <a:avLst/>
          </a:prstGeom>
        </p:spPr>
      </p:pic>
    </p:spTree>
    <p:extLst>
      <p:ext uri="{BB962C8B-B14F-4D97-AF65-F5344CB8AC3E}">
        <p14:creationId xmlns:p14="http://schemas.microsoft.com/office/powerpoint/2010/main" val="213712761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3999" cy="6858000"/>
          </a:xfrm>
          <a:prstGeom prst="rect">
            <a:avLst/>
          </a:prstGeom>
        </p:spPr>
      </p:pic>
    </p:spTree>
    <p:extLst>
      <p:ext uri="{BB962C8B-B14F-4D97-AF65-F5344CB8AC3E}">
        <p14:creationId xmlns:p14="http://schemas.microsoft.com/office/powerpoint/2010/main" val="20611482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1251" name="Rectangle 3"/>
          <p:cNvSpPr>
            <a:spLocks noGrp="1" noChangeArrowheads="1"/>
          </p:cNvSpPr>
          <p:nvPr>
            <p:ph idx="1"/>
          </p:nvPr>
        </p:nvSpPr>
        <p:spPr>
          <a:xfrm>
            <a:off x="609600" y="304800"/>
            <a:ext cx="7467600" cy="6096000"/>
          </a:xfrm>
        </p:spPr>
        <p:txBody>
          <a:bodyPr>
            <a:normAutofit/>
          </a:bodyPr>
          <a:lstStyle/>
          <a:p>
            <a:pPr algn="ctr" eaLnBrk="1" hangingPunct="1">
              <a:buFont typeface="Wingdings" pitchFamily="2" charset="2"/>
              <a:buNone/>
              <a:defRPr/>
            </a:pPr>
            <a:r>
              <a:rPr lang="en-US" sz="3600" b="1" dirty="0" smtClean="0">
                <a:solidFill>
                  <a:srgbClr val="000000"/>
                </a:solidFill>
                <a:latin typeface="Times New Roman" pitchFamily="18" charset="0"/>
              </a:rPr>
              <a:t>PUBLIC  LAW 22-130</a:t>
            </a:r>
          </a:p>
          <a:p>
            <a:pPr eaLnBrk="1" hangingPunct="1">
              <a:buFont typeface="Wingdings" pitchFamily="2" charset="2"/>
              <a:buNone/>
              <a:defRPr/>
            </a:pPr>
            <a:endParaRPr lang="en-US" sz="3600" b="1" dirty="0" smtClean="0">
              <a:solidFill>
                <a:srgbClr val="000000"/>
              </a:solidFill>
              <a:latin typeface="Times New Roman" pitchFamily="18" charset="0"/>
            </a:endParaRPr>
          </a:p>
          <a:p>
            <a:pPr eaLnBrk="1" hangingPunct="1">
              <a:buFont typeface="Wingdings" pitchFamily="2" charset="2"/>
              <a:buNone/>
              <a:defRPr/>
            </a:pPr>
            <a:r>
              <a:rPr lang="en-US" sz="2800" b="1" dirty="0" smtClean="0">
                <a:solidFill>
                  <a:srgbClr val="000000"/>
                </a:solidFill>
                <a:latin typeface="Times New Roman" pitchFamily="18" charset="0"/>
              </a:rPr>
              <a:t>    </a:t>
            </a:r>
            <a:r>
              <a:rPr lang="en-US" sz="2000" b="1" dirty="0" smtClean="0">
                <a:solidFill>
                  <a:srgbClr val="000000"/>
                </a:solidFill>
                <a:latin typeface="Times New Roman" pitchFamily="18" charset="0"/>
              </a:rPr>
              <a:t>Title 10, Guam Code Annotated  Sections: 3302, 3303, 3304                             </a:t>
            </a:r>
          </a:p>
          <a:p>
            <a:pPr eaLnBrk="1" hangingPunct="1">
              <a:buFont typeface="Wingdings" pitchFamily="2" charset="2"/>
              <a:buNone/>
              <a:defRPr/>
            </a:pPr>
            <a:r>
              <a:rPr lang="en-US" sz="2000" b="1" dirty="0" smtClean="0">
                <a:solidFill>
                  <a:srgbClr val="000000"/>
                </a:solidFill>
                <a:latin typeface="Times New Roman" pitchFamily="18" charset="0"/>
              </a:rPr>
              <a:t>                  as amended by Public Law 22-130 – Duty to Report </a:t>
            </a:r>
          </a:p>
          <a:p>
            <a:pPr eaLnBrk="1" hangingPunct="1">
              <a:buFont typeface="Wingdings" pitchFamily="2" charset="2"/>
              <a:buNone/>
              <a:defRPr/>
            </a:pPr>
            <a:r>
              <a:rPr lang="en-US" sz="2000" b="1" dirty="0" smtClean="0">
                <a:solidFill>
                  <a:srgbClr val="000000"/>
                </a:solidFill>
                <a:latin typeface="Times New Roman" pitchFamily="18" charset="0"/>
              </a:rPr>
              <a:t>	</a:t>
            </a:r>
          </a:p>
          <a:p>
            <a:pPr eaLnBrk="1" hangingPunct="1">
              <a:buFont typeface="Wingdings" pitchFamily="2" charset="2"/>
              <a:buNone/>
              <a:defRPr/>
            </a:pPr>
            <a:r>
              <a:rPr lang="en-US" sz="2000" b="1" dirty="0" smtClean="0">
                <a:solidFill>
                  <a:srgbClr val="000000"/>
                </a:solidFill>
                <a:latin typeface="Times New Roman" pitchFamily="18" charset="0"/>
              </a:rPr>
              <a:t>	Sections: 3308- The Director or his designee  to examine </a:t>
            </a:r>
          </a:p>
          <a:p>
            <a:pPr eaLnBrk="1" hangingPunct="1">
              <a:buFont typeface="Wingdings" pitchFamily="2" charset="2"/>
              <a:buNone/>
              <a:defRPr/>
            </a:pPr>
            <a:r>
              <a:rPr lang="en-US" sz="2000" b="1" dirty="0" smtClean="0">
                <a:solidFill>
                  <a:srgbClr val="000000"/>
                </a:solidFill>
                <a:latin typeface="Times New Roman" pitchFamily="18" charset="0"/>
              </a:rPr>
              <a:t>                                records or reports to fully investigate the case</a:t>
            </a:r>
          </a:p>
          <a:p>
            <a:pPr eaLnBrk="1" hangingPunct="1">
              <a:buFont typeface="Wingdings" pitchFamily="2" charset="2"/>
              <a:buNone/>
              <a:defRPr/>
            </a:pPr>
            <a:r>
              <a:rPr lang="en-US" sz="2000" b="1" dirty="0" smtClean="0">
                <a:solidFill>
                  <a:srgbClr val="000000"/>
                </a:solidFill>
                <a:latin typeface="Times New Roman" pitchFamily="18" charset="0"/>
              </a:rPr>
              <a:t>	</a:t>
            </a:r>
          </a:p>
          <a:p>
            <a:pPr eaLnBrk="1" hangingPunct="1">
              <a:buFont typeface="Wingdings" pitchFamily="2" charset="2"/>
              <a:buNone/>
              <a:defRPr/>
            </a:pPr>
            <a:r>
              <a:rPr lang="en-US" sz="2000" b="1" dirty="0" smtClean="0">
                <a:solidFill>
                  <a:srgbClr val="000000"/>
                </a:solidFill>
                <a:latin typeface="Times New Roman" pitchFamily="18" charset="0"/>
              </a:rPr>
              <a:t>	Section:  3309-10  Isolation and Quarantine Regulation</a:t>
            </a:r>
          </a:p>
          <a:p>
            <a:pPr eaLnBrk="1" hangingPunct="1">
              <a:buFont typeface="Wingdings" pitchFamily="2" charset="2"/>
              <a:buNone/>
              <a:defRPr/>
            </a:pPr>
            <a:r>
              <a:rPr lang="en-US" sz="2000" b="1" dirty="0" smtClean="0">
                <a:solidFill>
                  <a:srgbClr val="000000"/>
                </a:solidFill>
                <a:latin typeface="Times New Roman" pitchFamily="18" charset="0"/>
              </a:rPr>
              <a:t>	</a:t>
            </a:r>
          </a:p>
          <a:p>
            <a:pPr eaLnBrk="1" hangingPunct="1">
              <a:buFont typeface="Wingdings" pitchFamily="2" charset="2"/>
              <a:buNone/>
              <a:defRPr/>
            </a:pPr>
            <a:r>
              <a:rPr lang="en-US" sz="2000" b="1" dirty="0" smtClean="0">
                <a:solidFill>
                  <a:srgbClr val="000000"/>
                </a:solidFill>
                <a:latin typeface="Times New Roman" pitchFamily="18" charset="0"/>
              </a:rPr>
              <a:t>	Section:  3311-12  </a:t>
            </a:r>
            <a:r>
              <a:rPr lang="en-US" sz="2000" b="1" dirty="0" err="1" smtClean="0">
                <a:solidFill>
                  <a:srgbClr val="000000"/>
                </a:solidFill>
                <a:latin typeface="Times New Roman" pitchFamily="18" charset="0"/>
              </a:rPr>
              <a:t>Placarding</a:t>
            </a:r>
            <a:r>
              <a:rPr lang="en-US" sz="2000" b="1" dirty="0" smtClean="0">
                <a:solidFill>
                  <a:srgbClr val="000000"/>
                </a:solidFill>
                <a:latin typeface="Times New Roman" pitchFamily="18" charset="0"/>
              </a:rPr>
              <a:t>/Violation of Isolation or </a:t>
            </a:r>
          </a:p>
          <a:p>
            <a:pPr eaLnBrk="1" hangingPunct="1">
              <a:buFont typeface="Wingdings" pitchFamily="2" charset="2"/>
              <a:buNone/>
              <a:defRPr/>
            </a:pPr>
            <a:r>
              <a:rPr lang="en-US" sz="2000" b="1" dirty="0" smtClean="0">
                <a:solidFill>
                  <a:srgbClr val="000000"/>
                </a:solidFill>
                <a:latin typeface="Times New Roman" pitchFamily="18" charset="0"/>
              </a:rPr>
              <a:t>                                     Quarantine and </a:t>
            </a:r>
            <a:r>
              <a:rPr lang="en-US" sz="2000" b="1" dirty="0" err="1" smtClean="0">
                <a:solidFill>
                  <a:srgbClr val="000000"/>
                </a:solidFill>
                <a:latin typeface="Times New Roman" pitchFamily="18" charset="0"/>
              </a:rPr>
              <a:t>Placarding</a:t>
            </a:r>
            <a:r>
              <a:rPr lang="en-US" sz="2000" b="1" dirty="0" smtClean="0">
                <a:solidFill>
                  <a:srgbClr val="000000"/>
                </a:solidFill>
                <a:latin typeface="Times New Roman" pitchFamily="18" charset="0"/>
              </a:rPr>
              <a:t>                                       </a:t>
            </a:r>
          </a:p>
          <a:p>
            <a:pPr eaLnBrk="1" hangingPunct="1">
              <a:buFont typeface="Wingdings" pitchFamily="2" charset="2"/>
              <a:buNone/>
              <a:defRPr/>
            </a:pPr>
            <a:r>
              <a:rPr lang="en-US" sz="2000" b="1" dirty="0" smtClean="0">
                <a:solidFill>
                  <a:srgbClr val="000000"/>
                </a:solidFill>
                <a:latin typeface="Times New Roman" pitchFamily="18" charset="0"/>
              </a:rPr>
              <a:t>	</a:t>
            </a:r>
          </a:p>
          <a:p>
            <a:pPr eaLnBrk="1" hangingPunct="1">
              <a:buFont typeface="Wingdings" pitchFamily="2" charset="2"/>
              <a:buNone/>
              <a:defRPr/>
            </a:pPr>
            <a:r>
              <a:rPr lang="en-US" sz="2000" b="1" dirty="0" smtClean="0">
                <a:solidFill>
                  <a:srgbClr val="000000"/>
                </a:solidFill>
                <a:latin typeface="Times New Roman" pitchFamily="18" charset="0"/>
              </a:rPr>
              <a:t>	Section:  3309-      Testing for Tuberculosis </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6451" name="Rectangle 3"/>
          <p:cNvSpPr>
            <a:spLocks noGrp="1" noChangeArrowheads="1"/>
          </p:cNvSpPr>
          <p:nvPr>
            <p:ph idx="1"/>
          </p:nvPr>
        </p:nvSpPr>
        <p:spPr>
          <a:xfrm>
            <a:off x="457200" y="2057400"/>
            <a:ext cx="8229600" cy="4073525"/>
          </a:xfrm>
        </p:spPr>
        <p:txBody>
          <a:bodyPr/>
          <a:lstStyle/>
          <a:p>
            <a:pPr eaLnBrk="1" hangingPunct="1">
              <a:buFont typeface="Wingdings" pitchFamily="2" charset="2"/>
              <a:buNone/>
              <a:defRPr/>
            </a:pPr>
            <a:r>
              <a:rPr lang="en-US" sz="2800" b="1" dirty="0" smtClean="0">
                <a:solidFill>
                  <a:srgbClr val="000000"/>
                </a:solidFill>
                <a:latin typeface="Times New Roman" pitchFamily="18" charset="0"/>
              </a:rPr>
              <a:t>“</a:t>
            </a:r>
            <a:r>
              <a:rPr lang="en-US" sz="2400" b="1" i="1" dirty="0" smtClean="0">
                <a:solidFill>
                  <a:srgbClr val="000000"/>
                </a:solidFill>
                <a:latin typeface="Times New Roman" pitchFamily="18" charset="0"/>
              </a:rPr>
              <a:t>That no student shall be permitted to attend any public or private school, college or university on Guam unless they have on file with the enrolling officer of such school, college  or university a report of a TB Skin Test.  If the student is entering from the USA or states or its territories, such test must have been conducted within 6 months prior to enrollment”.</a:t>
            </a:r>
            <a:endParaRPr lang="en-US" sz="2400" b="1" dirty="0" smtClean="0">
              <a:solidFill>
                <a:srgbClr val="000000"/>
              </a:solidFill>
              <a:latin typeface="Times New Roman" pitchFamily="18" charset="0"/>
            </a:endParaRPr>
          </a:p>
        </p:txBody>
      </p:sp>
      <p:sp>
        <p:nvSpPr>
          <p:cNvPr id="616450" name="Rectangle 2"/>
          <p:cNvSpPr>
            <a:spLocks noGrp="1" noChangeArrowheads="1"/>
          </p:cNvSpPr>
          <p:nvPr>
            <p:ph type="title"/>
          </p:nvPr>
        </p:nvSpPr>
        <p:spPr/>
        <p:txBody>
          <a:bodyPr>
            <a:normAutofit fontScale="90000"/>
          </a:bodyPr>
          <a:lstStyle/>
          <a:p>
            <a:pPr eaLnBrk="1" hangingPunct="1">
              <a:defRPr/>
            </a:pPr>
            <a:r>
              <a:rPr lang="en-US" sz="3600" b="1" dirty="0" smtClean="0">
                <a:solidFill>
                  <a:srgbClr val="000000"/>
                </a:solidFill>
                <a:latin typeface="Times New Roman" pitchFamily="18" charset="0"/>
              </a:rPr>
              <a:t>Guam Public Law 22-130</a:t>
            </a:r>
            <a:br>
              <a:rPr lang="en-US" sz="3600" b="1" dirty="0" smtClean="0">
                <a:solidFill>
                  <a:srgbClr val="000000"/>
                </a:solidFill>
                <a:latin typeface="Times New Roman" pitchFamily="18" charset="0"/>
              </a:rPr>
            </a:br>
            <a:r>
              <a:rPr lang="en-US" sz="3600" b="1" dirty="0" smtClean="0">
                <a:solidFill>
                  <a:srgbClr val="000000"/>
                </a:solidFill>
                <a:latin typeface="Times New Roman" pitchFamily="18" charset="0"/>
              </a:rPr>
              <a:t>Section 3309</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0547" name="Rectangle 3"/>
          <p:cNvSpPr>
            <a:spLocks noGrp="1" noChangeArrowheads="1"/>
          </p:cNvSpPr>
          <p:nvPr>
            <p:ph idx="1"/>
          </p:nvPr>
        </p:nvSpPr>
        <p:spPr>
          <a:xfrm>
            <a:off x="457200" y="2057400"/>
            <a:ext cx="8229600" cy="4073525"/>
          </a:xfrm>
        </p:spPr>
        <p:txBody>
          <a:bodyPr/>
          <a:lstStyle/>
          <a:p>
            <a:pPr eaLnBrk="1" hangingPunct="1">
              <a:buFont typeface="Wingdings" pitchFamily="2" charset="2"/>
              <a:buNone/>
              <a:defRPr/>
            </a:pPr>
            <a:r>
              <a:rPr lang="en-US" sz="2800" b="1" smtClean="0">
                <a:solidFill>
                  <a:srgbClr val="000000"/>
                </a:solidFill>
                <a:latin typeface="Times New Roman" pitchFamily="18" charset="0"/>
              </a:rPr>
              <a:t>“</a:t>
            </a:r>
            <a:r>
              <a:rPr lang="en-US" sz="2800" b="1" i="1" smtClean="0">
                <a:solidFill>
                  <a:srgbClr val="000000"/>
                </a:solidFill>
                <a:latin typeface="Times New Roman" pitchFamily="18" charset="0"/>
              </a:rPr>
              <a:t>If a student is found to have a Positive PPD skin TEST…….Certificate of TB Evaluation</a:t>
            </a:r>
            <a:endParaRPr lang="en-US" sz="2800" b="1" smtClean="0">
              <a:solidFill>
                <a:srgbClr val="000000"/>
              </a:solidFill>
              <a:latin typeface="Times New Roman" pitchFamily="18" charset="0"/>
            </a:endParaRPr>
          </a:p>
        </p:txBody>
      </p:sp>
      <p:sp>
        <p:nvSpPr>
          <p:cNvPr id="620546" name="Rectangle 2"/>
          <p:cNvSpPr>
            <a:spLocks noGrp="1" noChangeArrowheads="1"/>
          </p:cNvSpPr>
          <p:nvPr>
            <p:ph type="title"/>
          </p:nvPr>
        </p:nvSpPr>
        <p:spPr/>
        <p:txBody>
          <a:bodyPr/>
          <a:lstStyle/>
          <a:p>
            <a:pPr eaLnBrk="1" hangingPunct="1">
              <a:defRPr/>
            </a:pPr>
            <a:r>
              <a:rPr lang="en-US" sz="3600" b="1" smtClean="0">
                <a:solidFill>
                  <a:srgbClr val="000000"/>
                </a:solidFill>
                <a:latin typeface="Times New Roman" pitchFamily="18" charset="0"/>
              </a:rPr>
              <a:t>Guam Public Law 22-130</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1651" name="Rectangle 3"/>
          <p:cNvSpPr>
            <a:spLocks noGrp="1" noChangeArrowheads="1"/>
          </p:cNvSpPr>
          <p:nvPr>
            <p:ph idx="1"/>
          </p:nvPr>
        </p:nvSpPr>
        <p:spPr>
          <a:xfrm>
            <a:off x="838200" y="2209800"/>
            <a:ext cx="7467600" cy="3916363"/>
          </a:xfrm>
        </p:spPr>
        <p:txBody>
          <a:bodyPr>
            <a:normAutofit/>
          </a:bodyPr>
          <a:lstStyle/>
          <a:p>
            <a:pPr algn="ctr" eaLnBrk="1" hangingPunct="1">
              <a:spcBef>
                <a:spcPct val="0"/>
              </a:spcBef>
              <a:buFont typeface="Wingdings" pitchFamily="2" charset="2"/>
              <a:buNone/>
              <a:defRPr/>
            </a:pPr>
            <a:endParaRPr lang="en-US" sz="2000" b="1" dirty="0" smtClean="0">
              <a:latin typeface="Times New Roman" pitchFamily="18" charset="0"/>
            </a:endParaRPr>
          </a:p>
          <a:p>
            <a:pPr algn="just" eaLnBrk="1" hangingPunct="1">
              <a:spcBef>
                <a:spcPct val="0"/>
              </a:spcBef>
              <a:buFont typeface="Wingdings" pitchFamily="2" charset="2"/>
              <a:buNone/>
              <a:defRPr/>
            </a:pPr>
            <a:r>
              <a:rPr lang="en-US" sz="2400" b="1" dirty="0" smtClean="0">
                <a:latin typeface="Times New Roman" pitchFamily="18" charset="0"/>
              </a:rPr>
              <a:t>     In 2006 54 cases were reported  at 31.5 /100,000 population.  However, in 2007 an alarming 70% increase was reported at 53/100,000 population. Since 2011 we have seen a steady decline of active case to a low of  30/100,000 for 2013.</a:t>
            </a:r>
          </a:p>
          <a:p>
            <a:pPr algn="ctr" eaLnBrk="1" hangingPunct="1">
              <a:spcBef>
                <a:spcPct val="0"/>
              </a:spcBef>
              <a:buFont typeface="Wingdings" pitchFamily="2" charset="2"/>
              <a:buNone/>
              <a:defRPr/>
            </a:pPr>
            <a:r>
              <a:rPr lang="en-US" sz="2400" b="1" dirty="0" smtClean="0">
                <a:latin typeface="Times New Roman" pitchFamily="18" charset="0"/>
              </a:rPr>
              <a:t>    </a:t>
            </a:r>
          </a:p>
          <a:p>
            <a:pPr eaLnBrk="1" hangingPunct="1">
              <a:buFont typeface="Wingdings" pitchFamily="2" charset="2"/>
              <a:buNone/>
              <a:defRPr/>
            </a:pPr>
            <a:endParaRPr lang="en-US" sz="2400" dirty="0" smtClean="0">
              <a:latin typeface="Times New Roman" pitchFamily="18" charset="0"/>
            </a:endParaRPr>
          </a:p>
        </p:txBody>
      </p:sp>
      <p:sp>
        <p:nvSpPr>
          <p:cNvPr id="411650" name="Rectangle 2"/>
          <p:cNvSpPr>
            <a:spLocks noGrp="1" noChangeArrowheads="1"/>
          </p:cNvSpPr>
          <p:nvPr>
            <p:ph type="title"/>
          </p:nvPr>
        </p:nvSpPr>
        <p:spPr/>
        <p:txBody>
          <a:bodyPr>
            <a:normAutofit/>
          </a:bodyPr>
          <a:lstStyle/>
          <a:p>
            <a:pPr eaLnBrk="1" hangingPunct="1">
              <a:defRPr/>
            </a:pPr>
            <a:r>
              <a:rPr lang="en-US" sz="3200" b="1" dirty="0" smtClean="0">
                <a:solidFill>
                  <a:srgbClr val="000000"/>
                </a:solidFill>
                <a:latin typeface="Times New Roman" pitchFamily="18" charset="0"/>
              </a:rPr>
              <a:t>TB EPIDEMIOLOGY</a:t>
            </a:r>
            <a:br>
              <a:rPr lang="en-US" sz="3200" b="1" dirty="0" smtClean="0">
                <a:solidFill>
                  <a:srgbClr val="000000"/>
                </a:solidFill>
                <a:latin typeface="Times New Roman" pitchFamily="18" charset="0"/>
              </a:rPr>
            </a:br>
            <a:r>
              <a:rPr lang="en-US" sz="3200" b="1" dirty="0" smtClean="0">
                <a:solidFill>
                  <a:srgbClr val="000000"/>
                </a:solidFill>
                <a:latin typeface="Times New Roman" pitchFamily="18" charset="0"/>
              </a:rPr>
              <a:t>GUAM</a:t>
            </a:r>
            <a:r>
              <a:rPr lang="en-US" sz="3600" dirty="0" smtClean="0">
                <a:solidFill>
                  <a:srgbClr val="000000"/>
                </a:solidFill>
                <a:latin typeface="Times New Roman" pitchFamily="18" charset="0"/>
              </a:rPr>
              <a:t> </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2"/>
          <p:cNvSpPr>
            <a:spLocks noChangeArrowheads="1"/>
          </p:cNvSpPr>
          <p:nvPr/>
        </p:nvSpPr>
        <p:spPr bwMode="auto">
          <a:xfrm>
            <a:off x="2057400" y="0"/>
            <a:ext cx="4648200" cy="1100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defRPr sz="2400">
                <a:solidFill>
                  <a:schemeClr val="tx1"/>
                </a:solidFill>
                <a:latin typeface="Arial" charset="0"/>
              </a:defRPr>
            </a:lvl1pPr>
            <a:lvl2pPr marL="742950" indent="-285750">
              <a:defRPr sz="2400">
                <a:solidFill>
                  <a:schemeClr val="tx1"/>
                </a:solidFill>
                <a:latin typeface="Arial" charset="0"/>
              </a:defRPr>
            </a:lvl2pPr>
            <a:lvl3pPr marL="1143000" indent="-228600">
              <a:defRPr sz="2400">
                <a:solidFill>
                  <a:schemeClr val="tx1"/>
                </a:solidFill>
                <a:latin typeface="Arial" charset="0"/>
              </a:defRPr>
            </a:lvl3pPr>
            <a:lvl4pPr marL="1600200" indent="-228600">
              <a:defRPr sz="2400">
                <a:solidFill>
                  <a:schemeClr val="tx1"/>
                </a:solidFill>
                <a:latin typeface="Arial" charset="0"/>
              </a:defRPr>
            </a:lvl4pPr>
            <a:lvl5pPr marL="2057400" indent="-228600">
              <a:defRPr sz="2400">
                <a:solidFill>
                  <a:schemeClr val="tx1"/>
                </a:solidFill>
                <a:latin typeface="Arial" charset="0"/>
              </a:defRPr>
            </a:lvl5pPr>
            <a:lvl6pPr marL="2514600" indent="-228600" eaLnBrk="0" fontAlgn="base" hangingPunct="0">
              <a:spcBef>
                <a:spcPct val="0"/>
              </a:spcBef>
              <a:spcAft>
                <a:spcPct val="0"/>
              </a:spcAft>
              <a:defRPr sz="2400">
                <a:solidFill>
                  <a:schemeClr val="tx1"/>
                </a:solidFill>
                <a:latin typeface="Arial" charset="0"/>
              </a:defRPr>
            </a:lvl6pPr>
            <a:lvl7pPr marL="2971800" indent="-228600" eaLnBrk="0" fontAlgn="base" hangingPunct="0">
              <a:spcBef>
                <a:spcPct val="0"/>
              </a:spcBef>
              <a:spcAft>
                <a:spcPct val="0"/>
              </a:spcAft>
              <a:defRPr sz="2400">
                <a:solidFill>
                  <a:schemeClr val="tx1"/>
                </a:solidFill>
                <a:latin typeface="Arial" charset="0"/>
              </a:defRPr>
            </a:lvl7pPr>
            <a:lvl8pPr marL="3429000" indent="-228600" eaLnBrk="0" fontAlgn="base" hangingPunct="0">
              <a:spcBef>
                <a:spcPct val="0"/>
              </a:spcBef>
              <a:spcAft>
                <a:spcPct val="0"/>
              </a:spcAft>
              <a:defRPr sz="2400">
                <a:solidFill>
                  <a:schemeClr val="tx1"/>
                </a:solidFill>
                <a:latin typeface="Arial" charset="0"/>
              </a:defRPr>
            </a:lvl8pPr>
            <a:lvl9pPr marL="3886200" indent="-228600" eaLnBrk="0" fontAlgn="base" hangingPunct="0">
              <a:spcBef>
                <a:spcPct val="0"/>
              </a:spcBef>
              <a:spcAft>
                <a:spcPct val="0"/>
              </a:spcAft>
              <a:defRPr sz="2400">
                <a:solidFill>
                  <a:schemeClr val="tx1"/>
                </a:solidFill>
                <a:latin typeface="Arial" charset="0"/>
              </a:defRPr>
            </a:lvl9pPr>
          </a:lstStyle>
          <a:p>
            <a:pPr algn="ctr" eaLnBrk="1" hangingPunct="1"/>
            <a:r>
              <a:rPr lang="en-US" altLang="en-US" sz="1600" b="1" dirty="0">
                <a:solidFill>
                  <a:srgbClr val="000000"/>
                </a:solidFill>
                <a:latin typeface="Times New Roman" pitchFamily="18" charset="0"/>
                <a:cs typeface="Times New Roman" pitchFamily="18" charset="0"/>
              </a:rPr>
              <a:t>Table 1</a:t>
            </a:r>
            <a:endParaRPr lang="en-US" altLang="en-US" sz="1600" dirty="0">
              <a:solidFill>
                <a:srgbClr val="000000"/>
              </a:solidFill>
              <a:latin typeface="Times New Roman" pitchFamily="18" charset="0"/>
            </a:endParaRPr>
          </a:p>
          <a:p>
            <a:pPr algn="ctr"/>
            <a:r>
              <a:rPr lang="en-US" altLang="en-US" sz="1600" b="1" dirty="0">
                <a:solidFill>
                  <a:srgbClr val="000000"/>
                </a:solidFill>
                <a:latin typeface="Times New Roman" pitchFamily="18" charset="0"/>
                <a:cs typeface="Times New Roman" pitchFamily="18" charset="0"/>
              </a:rPr>
              <a:t>Trend of Notification </a:t>
            </a:r>
            <a:r>
              <a:rPr lang="en-US" altLang="en-US" sz="1600" b="1" dirty="0" smtClean="0">
                <a:solidFill>
                  <a:srgbClr val="000000"/>
                </a:solidFill>
                <a:latin typeface="Times New Roman" pitchFamily="18" charset="0"/>
                <a:cs typeface="Times New Roman" pitchFamily="18" charset="0"/>
              </a:rPr>
              <a:t>2003-2013, </a:t>
            </a:r>
            <a:r>
              <a:rPr lang="en-US" altLang="en-US" sz="1600" b="1" dirty="0">
                <a:solidFill>
                  <a:srgbClr val="000000"/>
                </a:solidFill>
                <a:latin typeface="Times New Roman" pitchFamily="18" charset="0"/>
                <a:cs typeface="Times New Roman" pitchFamily="18" charset="0"/>
              </a:rPr>
              <a:t>All Types</a:t>
            </a:r>
            <a:endParaRPr lang="en-US" altLang="en-US" sz="1600" b="1" dirty="0">
              <a:solidFill>
                <a:srgbClr val="000000"/>
              </a:solidFill>
              <a:latin typeface="Times New Roman" pitchFamily="18" charset="0"/>
            </a:endParaRPr>
          </a:p>
          <a:p>
            <a:pPr algn="ctr"/>
            <a:r>
              <a:rPr lang="en-US" altLang="en-US" sz="1600" b="1" dirty="0">
                <a:solidFill>
                  <a:srgbClr val="000000"/>
                </a:solidFill>
                <a:latin typeface="Times New Roman" pitchFamily="18" charset="0"/>
                <a:cs typeface="Times New Roman" pitchFamily="18" charset="0"/>
              </a:rPr>
              <a:t>Annual Number of Notified Cases</a:t>
            </a:r>
            <a:endParaRPr lang="en-US" altLang="en-US" sz="1600" b="1" dirty="0">
              <a:solidFill>
                <a:srgbClr val="000000"/>
              </a:solidFill>
              <a:latin typeface="Times New Roman" pitchFamily="18" charset="0"/>
            </a:endParaRPr>
          </a:p>
          <a:p>
            <a:pPr algn="ctr"/>
            <a:endParaRPr lang="en-US" altLang="en-US" sz="1800" b="1" dirty="0">
              <a:solidFill>
                <a:srgbClr val="000000"/>
              </a:solidFill>
              <a:latin typeface="Times New Roman" pitchFamily="18" charset="0"/>
            </a:endParaRPr>
          </a:p>
        </p:txBody>
      </p:sp>
      <p:graphicFrame>
        <p:nvGraphicFramePr>
          <p:cNvPr id="7" name="Group 70"/>
          <p:cNvGraphicFramePr>
            <a:graphicFrameLocks/>
          </p:cNvGraphicFramePr>
          <p:nvPr>
            <p:extLst>
              <p:ext uri="{D42A27DB-BD31-4B8C-83A1-F6EECF244321}">
                <p14:modId xmlns:p14="http://schemas.microsoft.com/office/powerpoint/2010/main" val="2154058528"/>
              </p:ext>
            </p:extLst>
          </p:nvPr>
        </p:nvGraphicFramePr>
        <p:xfrm>
          <a:off x="609600" y="762000"/>
          <a:ext cx="8115300" cy="5637565"/>
        </p:xfrm>
        <a:graphic>
          <a:graphicData uri="http://schemas.openxmlformats.org/drawingml/2006/table">
            <a:tbl>
              <a:tblPr/>
              <a:tblGrid>
                <a:gridCol w="1631912"/>
                <a:gridCol w="2216289"/>
                <a:gridCol w="1981153"/>
                <a:gridCol w="2285946"/>
              </a:tblGrid>
              <a:tr h="656032">
                <a:tc>
                  <a:txBody>
                    <a:bodyPr/>
                    <a:lstStyle/>
                    <a:p>
                      <a:pPr marL="342900" marR="0" lvl="0" indent="-342900" algn="ctr" defTabSz="914400" rtl="0" eaLnBrk="1" fontAlgn="base" latinLnBrk="0" hangingPunct="1">
                        <a:lnSpc>
                          <a:spcPct val="100000"/>
                        </a:lnSpc>
                        <a:spcBef>
                          <a:spcPct val="0"/>
                        </a:spcBef>
                        <a:spcAft>
                          <a:spcPct val="0"/>
                        </a:spcAft>
                        <a:buClr>
                          <a:schemeClr val="hlink"/>
                        </a:buClr>
                        <a:buSzPct val="90000"/>
                        <a:buFont typeface="Wingdings" pitchFamily="2" charset="2"/>
                        <a:buNone/>
                        <a:tabLst/>
                      </a:pPr>
                      <a:r>
                        <a:rPr kumimoji="0" lang="en-US" sz="1600" b="1" i="0" u="none" strike="noStrike" cap="none" normalizeH="0" baseline="0" dirty="0" smtClean="0">
                          <a:ln>
                            <a:noFill/>
                          </a:ln>
                          <a:solidFill>
                            <a:schemeClr val="tx1"/>
                          </a:solidFill>
                          <a:effectLst/>
                          <a:latin typeface="Times New Roman" pitchFamily="18" charset="0"/>
                          <a:cs typeface="Times New Roman" pitchFamily="18" charset="0"/>
                        </a:rPr>
                        <a:t>Year</a:t>
                      </a:r>
                      <a:endParaRPr kumimoji="0" lang="en-US" sz="1600" b="0" i="0" u="none" strike="noStrike" cap="none" normalizeH="0" baseline="0" dirty="0" smtClean="0">
                        <a:ln>
                          <a:noFill/>
                        </a:ln>
                        <a:solidFill>
                          <a:schemeClr val="tx1"/>
                        </a:solidFill>
                        <a:effectLst/>
                        <a:latin typeface="Times New Roman" pitchFamily="18" charset="0"/>
                        <a:cs typeface="Times New Roman" pitchFamily="18" charset="0"/>
                      </a:endParaRPr>
                    </a:p>
                  </a:txBody>
                  <a:tcPr marL="91438" marR="91438" marT="45716" marB="4571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
                          <a:schemeClr val="hlink"/>
                        </a:buClr>
                        <a:buSzPct val="90000"/>
                        <a:buFont typeface="Wingdings" pitchFamily="2" charset="2"/>
                        <a:buNone/>
                        <a:tabLst/>
                      </a:pPr>
                      <a:r>
                        <a:rPr kumimoji="0" lang="en-US" sz="1600" b="1" i="0" u="none" strike="noStrike" cap="none" normalizeH="0" baseline="0" dirty="0" smtClean="0">
                          <a:ln>
                            <a:noFill/>
                          </a:ln>
                          <a:solidFill>
                            <a:schemeClr val="tx1"/>
                          </a:solidFill>
                          <a:effectLst/>
                          <a:latin typeface="Times New Roman" pitchFamily="18" charset="0"/>
                          <a:cs typeface="Times New Roman" pitchFamily="18" charset="0"/>
                        </a:rPr>
                        <a:t>Total Number of Cases</a:t>
                      </a:r>
                      <a:endParaRPr kumimoji="0" lang="en-US" sz="1600" b="0" i="0" u="none" strike="noStrike" cap="none" normalizeH="0" baseline="0" dirty="0" smtClean="0">
                        <a:ln>
                          <a:noFill/>
                        </a:ln>
                        <a:solidFill>
                          <a:schemeClr val="tx1"/>
                        </a:solidFill>
                        <a:effectLst/>
                        <a:latin typeface="Times New Roman" pitchFamily="18" charset="0"/>
                      </a:endParaRPr>
                    </a:p>
                  </a:txBody>
                  <a:tcPr marL="91438" marR="91438" marT="45716" marB="4571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
                          <a:schemeClr val="hlink"/>
                        </a:buClr>
                        <a:buSzPct val="90000"/>
                        <a:buFont typeface="Wingdings" pitchFamily="2" charset="2"/>
                        <a:buNone/>
                        <a:tabLst/>
                      </a:pPr>
                      <a:r>
                        <a:rPr kumimoji="0" lang="en-US" sz="1600" b="1" i="0" u="none" strike="noStrike" cap="none" normalizeH="0" baseline="0" smtClean="0">
                          <a:ln>
                            <a:noFill/>
                          </a:ln>
                          <a:solidFill>
                            <a:schemeClr val="tx1"/>
                          </a:solidFill>
                          <a:effectLst/>
                          <a:latin typeface="Times New Roman" pitchFamily="18" charset="0"/>
                          <a:cs typeface="Times New Roman" pitchFamily="18" charset="0"/>
                        </a:rPr>
                        <a:t>Population</a:t>
                      </a:r>
                      <a:endParaRPr kumimoji="0" lang="en-US" sz="1600" b="0" i="0" u="none" strike="noStrike" cap="none" normalizeH="0" baseline="0" smtClean="0">
                        <a:ln>
                          <a:noFill/>
                        </a:ln>
                        <a:solidFill>
                          <a:schemeClr val="tx1"/>
                        </a:solidFill>
                        <a:effectLst/>
                        <a:latin typeface="Times New Roman" pitchFamily="18" charset="0"/>
                      </a:endParaRPr>
                    </a:p>
                  </a:txBody>
                  <a:tcPr marL="91438" marR="91438" marT="45716" marB="4571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
                          <a:schemeClr val="hlink"/>
                        </a:buClr>
                        <a:buSzPct val="90000"/>
                        <a:buFont typeface="Wingdings" pitchFamily="2" charset="2"/>
                        <a:buNone/>
                        <a:tabLst/>
                      </a:pPr>
                      <a:r>
                        <a:rPr kumimoji="0" lang="en-US" sz="1600" b="1" i="0" u="none" strike="noStrike" cap="none" normalizeH="0" baseline="0" dirty="0" smtClean="0">
                          <a:ln>
                            <a:noFill/>
                          </a:ln>
                          <a:solidFill>
                            <a:schemeClr val="tx1"/>
                          </a:solidFill>
                          <a:effectLst/>
                          <a:latin typeface="Times New Roman" pitchFamily="18" charset="0"/>
                          <a:cs typeface="Times New Roman" pitchFamily="18" charset="0"/>
                        </a:rPr>
                        <a:t>Rates Per</a:t>
                      </a:r>
                      <a:endParaRPr kumimoji="0" lang="en-US" sz="1600" b="0" i="0" u="none" strike="noStrike" cap="none" normalizeH="0" baseline="0" dirty="0" smtClean="0">
                        <a:ln>
                          <a:noFill/>
                        </a:ln>
                        <a:solidFill>
                          <a:schemeClr val="tx1"/>
                        </a:solidFill>
                        <a:effectLst/>
                        <a:latin typeface="Times New Roman" pitchFamily="18" charset="0"/>
                        <a:cs typeface="Times New Roman" pitchFamily="18" charset="0"/>
                      </a:endParaRPr>
                    </a:p>
                    <a:p>
                      <a:pPr marL="342900" marR="0" lvl="0" indent="-342900" algn="ctr" defTabSz="914400" rtl="0" eaLnBrk="0" fontAlgn="base" latinLnBrk="0" hangingPunct="0">
                        <a:lnSpc>
                          <a:spcPct val="100000"/>
                        </a:lnSpc>
                        <a:spcBef>
                          <a:spcPct val="0"/>
                        </a:spcBef>
                        <a:spcAft>
                          <a:spcPct val="0"/>
                        </a:spcAft>
                        <a:buClr>
                          <a:schemeClr val="hlink"/>
                        </a:buClr>
                        <a:buSzPct val="90000"/>
                        <a:buFont typeface="Wingdings" pitchFamily="2" charset="2"/>
                        <a:buNone/>
                        <a:tabLst/>
                      </a:pPr>
                      <a:r>
                        <a:rPr kumimoji="0" lang="en-US" sz="1600" b="1" i="0" u="none" strike="noStrike" cap="none" normalizeH="0" baseline="0" dirty="0" smtClean="0">
                          <a:ln>
                            <a:noFill/>
                          </a:ln>
                          <a:solidFill>
                            <a:schemeClr val="tx1"/>
                          </a:solidFill>
                          <a:effectLst/>
                          <a:latin typeface="Times New Roman" pitchFamily="18" charset="0"/>
                          <a:cs typeface="Times New Roman" pitchFamily="18" charset="0"/>
                        </a:rPr>
                        <a:t>100,000 Population</a:t>
                      </a:r>
                      <a:endParaRPr kumimoji="0" lang="en-US" sz="1600" b="0" i="0" u="none" strike="noStrike" cap="none" normalizeH="0" baseline="0" dirty="0" smtClean="0">
                        <a:ln>
                          <a:noFill/>
                        </a:ln>
                        <a:solidFill>
                          <a:schemeClr val="tx1"/>
                        </a:solidFill>
                        <a:effectLst/>
                        <a:latin typeface="Times New Roman" pitchFamily="18" charset="0"/>
                      </a:endParaRPr>
                    </a:p>
                  </a:txBody>
                  <a:tcPr marL="91438" marR="91438" marT="45716" marB="4571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412505">
                <a:tc>
                  <a:txBody>
                    <a:bodyPr/>
                    <a:lstStyle/>
                    <a:p>
                      <a:pPr marL="342900" marR="0" lvl="0" indent="-342900" algn="ctr" defTabSz="914400" rtl="0" eaLnBrk="1" fontAlgn="base" latinLnBrk="0" hangingPunct="1">
                        <a:lnSpc>
                          <a:spcPct val="100000"/>
                        </a:lnSpc>
                        <a:spcBef>
                          <a:spcPct val="0"/>
                        </a:spcBef>
                        <a:spcAft>
                          <a:spcPct val="0"/>
                        </a:spcAft>
                        <a:buClr>
                          <a:schemeClr val="hlink"/>
                        </a:buClr>
                        <a:buSzPct val="90000"/>
                        <a:buFont typeface="Wingdings" pitchFamily="2" charset="2"/>
                        <a:buNone/>
                        <a:tabLst/>
                      </a:pPr>
                      <a:r>
                        <a:rPr kumimoji="0" lang="en-US" sz="1600" b="1" i="0" u="none" strike="noStrike" cap="none" normalizeH="0" baseline="0" dirty="0" smtClean="0">
                          <a:ln>
                            <a:noFill/>
                          </a:ln>
                          <a:solidFill>
                            <a:schemeClr val="tx1"/>
                          </a:solidFill>
                          <a:effectLst/>
                          <a:latin typeface="Times New Roman" pitchFamily="18" charset="0"/>
                          <a:cs typeface="Times New Roman" pitchFamily="18" charset="0"/>
                        </a:rPr>
                        <a:t>2003</a:t>
                      </a:r>
                      <a:endParaRPr kumimoji="0" lang="en-US" sz="1600" b="1" i="0" u="none" strike="noStrike" cap="none" normalizeH="0" baseline="0" dirty="0" smtClean="0">
                        <a:ln>
                          <a:noFill/>
                        </a:ln>
                        <a:solidFill>
                          <a:schemeClr val="tx1"/>
                        </a:solidFill>
                        <a:effectLst/>
                        <a:latin typeface="Times New Roman" pitchFamily="18" charset="0"/>
                      </a:endParaRPr>
                    </a:p>
                  </a:txBody>
                  <a:tcPr marL="91438" marR="91438" marT="45716" marB="4571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
                          <a:schemeClr val="hlink"/>
                        </a:buClr>
                        <a:buSzPct val="90000"/>
                        <a:buFont typeface="Wingdings" pitchFamily="2" charset="2"/>
                        <a:buNone/>
                        <a:tabLst/>
                      </a:pPr>
                      <a:r>
                        <a:rPr kumimoji="0" lang="en-US" sz="1600" b="1" i="0" u="none" strike="noStrike" cap="none" normalizeH="0" baseline="0" dirty="0" smtClean="0">
                          <a:ln>
                            <a:noFill/>
                          </a:ln>
                          <a:solidFill>
                            <a:schemeClr val="tx1"/>
                          </a:solidFill>
                          <a:effectLst/>
                          <a:latin typeface="Times New Roman" pitchFamily="18" charset="0"/>
                          <a:cs typeface="Times New Roman" pitchFamily="18" charset="0"/>
                        </a:rPr>
                        <a:t>61</a:t>
                      </a:r>
                      <a:endParaRPr kumimoji="0" lang="en-US" sz="1600" b="1" i="0" u="none" strike="noStrike" cap="none" normalizeH="0" baseline="0" dirty="0" smtClean="0">
                        <a:ln>
                          <a:noFill/>
                        </a:ln>
                        <a:solidFill>
                          <a:schemeClr val="tx1"/>
                        </a:solidFill>
                        <a:effectLst/>
                        <a:latin typeface="Times New Roman" pitchFamily="18" charset="0"/>
                      </a:endParaRPr>
                    </a:p>
                  </a:txBody>
                  <a:tcPr marL="91438" marR="91438" marT="45716" marB="4571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
                          <a:schemeClr val="hlink"/>
                        </a:buClr>
                        <a:buSzPct val="90000"/>
                        <a:buFont typeface="Wingdings" pitchFamily="2" charset="2"/>
                        <a:buNone/>
                        <a:tabLst/>
                      </a:pPr>
                      <a:r>
                        <a:rPr kumimoji="0" lang="en-US" sz="1600" b="1" i="0" u="none" strike="noStrike" cap="none" normalizeH="0" baseline="0" dirty="0" smtClean="0">
                          <a:ln>
                            <a:noFill/>
                          </a:ln>
                          <a:solidFill>
                            <a:schemeClr val="tx1"/>
                          </a:solidFill>
                          <a:effectLst/>
                          <a:latin typeface="Times New Roman" pitchFamily="18" charset="0"/>
                        </a:rPr>
                        <a:t>156,157</a:t>
                      </a:r>
                    </a:p>
                  </a:txBody>
                  <a:tcPr marL="91438" marR="91438" marT="45716" marB="4571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
                          <a:schemeClr val="hlink"/>
                        </a:buClr>
                        <a:buSzPct val="90000"/>
                        <a:buFont typeface="Wingdings" pitchFamily="2" charset="2"/>
                        <a:buNone/>
                        <a:tabLst/>
                      </a:pPr>
                      <a:r>
                        <a:rPr kumimoji="0" lang="en-US" sz="1600" b="1" i="0" u="none" strike="noStrike" cap="none" normalizeH="0" baseline="0" dirty="0" smtClean="0">
                          <a:ln>
                            <a:noFill/>
                          </a:ln>
                          <a:solidFill>
                            <a:schemeClr val="tx1"/>
                          </a:solidFill>
                          <a:effectLst/>
                          <a:latin typeface="Times New Roman" pitchFamily="18" charset="0"/>
                        </a:rPr>
                        <a:t>39.1</a:t>
                      </a:r>
                    </a:p>
                  </a:txBody>
                  <a:tcPr marL="91438" marR="91438" marT="45716" marB="4571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415818">
                <a:tc>
                  <a:txBody>
                    <a:bodyPr/>
                    <a:lstStyle/>
                    <a:p>
                      <a:pPr marL="342900" marR="0" lvl="0" indent="-342900" algn="ctr" defTabSz="914400" rtl="0" eaLnBrk="1" fontAlgn="base" latinLnBrk="0" hangingPunct="1">
                        <a:lnSpc>
                          <a:spcPct val="100000"/>
                        </a:lnSpc>
                        <a:spcBef>
                          <a:spcPct val="0"/>
                        </a:spcBef>
                        <a:spcAft>
                          <a:spcPct val="0"/>
                        </a:spcAft>
                        <a:buClr>
                          <a:schemeClr val="hlink"/>
                        </a:buClr>
                        <a:buSzPct val="90000"/>
                        <a:buFont typeface="Wingdings" pitchFamily="2" charset="2"/>
                        <a:buNone/>
                        <a:tabLst/>
                      </a:pPr>
                      <a:r>
                        <a:rPr kumimoji="0" lang="en-US" sz="1600" b="1" i="0" u="none" strike="noStrike" cap="none" normalizeH="0" baseline="0" dirty="0" smtClean="0">
                          <a:ln>
                            <a:noFill/>
                          </a:ln>
                          <a:solidFill>
                            <a:schemeClr val="tx1"/>
                          </a:solidFill>
                          <a:effectLst/>
                          <a:latin typeface="Times New Roman" pitchFamily="18" charset="0"/>
                          <a:cs typeface="Times New Roman" pitchFamily="18" charset="0"/>
                        </a:rPr>
                        <a:t>2004</a:t>
                      </a:r>
                      <a:endParaRPr kumimoji="0" lang="en-US" sz="1600" b="1" i="0" u="none" strike="noStrike" cap="none" normalizeH="0" baseline="0" dirty="0" smtClean="0">
                        <a:ln>
                          <a:noFill/>
                        </a:ln>
                        <a:solidFill>
                          <a:schemeClr val="tx1"/>
                        </a:solidFill>
                        <a:effectLst/>
                        <a:latin typeface="Times New Roman" pitchFamily="18" charset="0"/>
                      </a:endParaRPr>
                    </a:p>
                  </a:txBody>
                  <a:tcPr marL="91438" marR="91438" marT="45716" marB="4571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
                          <a:schemeClr val="hlink"/>
                        </a:buClr>
                        <a:buSzPct val="90000"/>
                        <a:buFont typeface="Wingdings" pitchFamily="2" charset="2"/>
                        <a:buNone/>
                        <a:tabLst/>
                      </a:pPr>
                      <a:r>
                        <a:rPr kumimoji="0" lang="en-US" sz="1600" b="1" i="0" u="none" strike="noStrike" cap="none" normalizeH="0" baseline="0" smtClean="0">
                          <a:ln>
                            <a:noFill/>
                          </a:ln>
                          <a:solidFill>
                            <a:schemeClr val="tx1"/>
                          </a:solidFill>
                          <a:effectLst/>
                          <a:latin typeface="Times New Roman" pitchFamily="18" charset="0"/>
                          <a:cs typeface="Times New Roman" pitchFamily="18" charset="0"/>
                        </a:rPr>
                        <a:t>51</a:t>
                      </a:r>
                      <a:endParaRPr kumimoji="0" lang="en-US" sz="1600" b="1" i="0" u="none" strike="noStrike" cap="none" normalizeH="0" baseline="0" smtClean="0">
                        <a:ln>
                          <a:noFill/>
                        </a:ln>
                        <a:solidFill>
                          <a:schemeClr val="tx1"/>
                        </a:solidFill>
                        <a:effectLst/>
                        <a:latin typeface="Times New Roman" pitchFamily="18" charset="0"/>
                      </a:endParaRPr>
                    </a:p>
                  </a:txBody>
                  <a:tcPr marL="91438" marR="91438" marT="45716" marB="4571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
                          <a:schemeClr val="hlink"/>
                        </a:buClr>
                        <a:buSzPct val="90000"/>
                        <a:buFont typeface="Wingdings" pitchFamily="2" charset="2"/>
                        <a:buNone/>
                        <a:tabLst/>
                      </a:pPr>
                      <a:r>
                        <a:rPr kumimoji="0" lang="en-US" sz="1600" b="1" i="0" u="none" strike="noStrike" cap="none" normalizeH="0" baseline="0" dirty="0" smtClean="0">
                          <a:ln>
                            <a:noFill/>
                          </a:ln>
                          <a:solidFill>
                            <a:schemeClr val="tx1"/>
                          </a:solidFill>
                          <a:effectLst/>
                          <a:latin typeface="Times New Roman" pitchFamily="18" charset="0"/>
                        </a:rPr>
                        <a:t>156,610</a:t>
                      </a:r>
                    </a:p>
                  </a:txBody>
                  <a:tcPr marL="91438" marR="91438" marT="45716" marB="4571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
                          <a:schemeClr val="hlink"/>
                        </a:buClr>
                        <a:buSzPct val="90000"/>
                        <a:buFont typeface="Wingdings" pitchFamily="2" charset="2"/>
                        <a:buNone/>
                        <a:tabLst/>
                      </a:pPr>
                      <a:r>
                        <a:rPr kumimoji="0" lang="en-US" sz="1600" b="1" i="0" u="none" strike="noStrike" cap="none" normalizeH="0" baseline="0" dirty="0" smtClean="0">
                          <a:ln>
                            <a:noFill/>
                          </a:ln>
                          <a:solidFill>
                            <a:schemeClr val="tx1"/>
                          </a:solidFill>
                          <a:effectLst/>
                          <a:latin typeface="Times New Roman" pitchFamily="18" charset="0"/>
                        </a:rPr>
                        <a:t>32.5</a:t>
                      </a:r>
                    </a:p>
                  </a:txBody>
                  <a:tcPr marL="91438" marR="91438" marT="45716" marB="4571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414161">
                <a:tc>
                  <a:txBody>
                    <a:bodyPr/>
                    <a:lstStyle/>
                    <a:p>
                      <a:pPr marL="342900" marR="0" lvl="0" indent="-342900" algn="ctr" defTabSz="914400" rtl="0" eaLnBrk="1" fontAlgn="base" latinLnBrk="0" hangingPunct="1">
                        <a:lnSpc>
                          <a:spcPct val="100000"/>
                        </a:lnSpc>
                        <a:spcBef>
                          <a:spcPct val="0"/>
                        </a:spcBef>
                        <a:spcAft>
                          <a:spcPct val="0"/>
                        </a:spcAft>
                        <a:buClr>
                          <a:schemeClr val="hlink"/>
                        </a:buClr>
                        <a:buSzPct val="90000"/>
                        <a:buFont typeface="Wingdings" pitchFamily="2" charset="2"/>
                        <a:buNone/>
                        <a:tabLst/>
                      </a:pPr>
                      <a:r>
                        <a:rPr kumimoji="0" lang="en-US" sz="1600" b="1" i="0" u="none" strike="noStrike" cap="none" normalizeH="0" baseline="0" dirty="0" smtClean="0">
                          <a:ln>
                            <a:noFill/>
                          </a:ln>
                          <a:solidFill>
                            <a:schemeClr val="tx1"/>
                          </a:solidFill>
                          <a:effectLst/>
                          <a:latin typeface="Times New Roman" pitchFamily="18" charset="0"/>
                        </a:rPr>
                        <a:t>2005</a:t>
                      </a:r>
                    </a:p>
                  </a:txBody>
                  <a:tcPr marL="91438" marR="91438" marT="45716" marB="4571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
                          <a:schemeClr val="hlink"/>
                        </a:buClr>
                        <a:buSzPct val="90000"/>
                        <a:buFont typeface="Wingdings" pitchFamily="2" charset="2"/>
                        <a:buNone/>
                        <a:tabLst/>
                      </a:pPr>
                      <a:r>
                        <a:rPr kumimoji="0" lang="en-US" sz="1600" b="1" i="0" u="none" strike="noStrike" cap="none" normalizeH="0" baseline="0" dirty="0" smtClean="0">
                          <a:ln>
                            <a:noFill/>
                          </a:ln>
                          <a:solidFill>
                            <a:schemeClr val="tx1"/>
                          </a:solidFill>
                          <a:effectLst/>
                          <a:latin typeface="Times New Roman" pitchFamily="18" charset="0"/>
                        </a:rPr>
                        <a:t>64</a:t>
                      </a:r>
                    </a:p>
                  </a:txBody>
                  <a:tcPr marL="91438" marR="91438" marT="45716" marB="4571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
                          <a:schemeClr val="hlink"/>
                        </a:buClr>
                        <a:buSzPct val="90000"/>
                        <a:buFont typeface="Wingdings" pitchFamily="2" charset="2"/>
                        <a:buNone/>
                        <a:tabLst/>
                      </a:pPr>
                      <a:r>
                        <a:rPr kumimoji="0" lang="en-US" sz="1600" b="1" i="0" u="none" strike="noStrike" cap="none" normalizeH="0" baseline="0" dirty="0" smtClean="0">
                          <a:ln>
                            <a:noFill/>
                          </a:ln>
                          <a:solidFill>
                            <a:schemeClr val="tx1"/>
                          </a:solidFill>
                          <a:effectLst/>
                          <a:latin typeface="Times New Roman" pitchFamily="18" charset="0"/>
                        </a:rPr>
                        <a:t>157,065</a:t>
                      </a:r>
                    </a:p>
                  </a:txBody>
                  <a:tcPr marL="91438" marR="91438" marT="45716" marB="4571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
                          <a:schemeClr val="hlink"/>
                        </a:buClr>
                        <a:buSzPct val="90000"/>
                        <a:buFont typeface="Wingdings" pitchFamily="2" charset="2"/>
                        <a:buNone/>
                        <a:tabLst/>
                      </a:pPr>
                      <a:r>
                        <a:rPr kumimoji="0" lang="en-US" sz="1600" b="1" i="0" u="none" strike="noStrike" cap="none" normalizeH="0" baseline="0" dirty="0" smtClean="0">
                          <a:ln>
                            <a:noFill/>
                          </a:ln>
                          <a:solidFill>
                            <a:schemeClr val="tx1"/>
                          </a:solidFill>
                          <a:effectLst/>
                          <a:latin typeface="Times New Roman" pitchFamily="18" charset="0"/>
                        </a:rPr>
                        <a:t>40.7</a:t>
                      </a:r>
                    </a:p>
                  </a:txBody>
                  <a:tcPr marL="91438" marR="91438" marT="45716" marB="4571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414161">
                <a:tc>
                  <a:txBody>
                    <a:bodyPr/>
                    <a:lstStyle/>
                    <a:p>
                      <a:pPr marL="342900" marR="0" lvl="0" indent="-342900" algn="ctr" defTabSz="914400" rtl="0" eaLnBrk="1" fontAlgn="base" latinLnBrk="0" hangingPunct="1">
                        <a:lnSpc>
                          <a:spcPct val="100000"/>
                        </a:lnSpc>
                        <a:spcBef>
                          <a:spcPct val="0"/>
                        </a:spcBef>
                        <a:spcAft>
                          <a:spcPct val="0"/>
                        </a:spcAft>
                        <a:buClr>
                          <a:schemeClr val="hlink"/>
                        </a:buClr>
                        <a:buSzPct val="90000"/>
                        <a:buFont typeface="Wingdings" pitchFamily="2" charset="2"/>
                        <a:buNone/>
                        <a:tabLst/>
                      </a:pPr>
                      <a:r>
                        <a:rPr kumimoji="0" lang="en-US" sz="1600" b="1" i="0" u="none" strike="noStrike" cap="none" normalizeH="0" baseline="0" dirty="0" smtClean="0">
                          <a:ln>
                            <a:noFill/>
                          </a:ln>
                          <a:solidFill>
                            <a:schemeClr val="tx1"/>
                          </a:solidFill>
                          <a:effectLst/>
                          <a:latin typeface="Times New Roman" pitchFamily="18" charset="0"/>
                        </a:rPr>
                        <a:t>2006</a:t>
                      </a:r>
                    </a:p>
                  </a:txBody>
                  <a:tcPr marL="91438" marR="91438" marT="45716" marB="4571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
                          <a:schemeClr val="hlink"/>
                        </a:buClr>
                        <a:buSzPct val="90000"/>
                        <a:buFont typeface="Wingdings" pitchFamily="2" charset="2"/>
                        <a:buNone/>
                        <a:tabLst/>
                      </a:pPr>
                      <a:r>
                        <a:rPr kumimoji="0" lang="en-US" sz="1600" b="1" i="0" u="none" strike="noStrike" cap="none" normalizeH="0" baseline="0" dirty="0" smtClean="0">
                          <a:ln>
                            <a:noFill/>
                          </a:ln>
                          <a:solidFill>
                            <a:schemeClr val="tx1"/>
                          </a:solidFill>
                          <a:effectLst/>
                          <a:latin typeface="Times New Roman" pitchFamily="18" charset="0"/>
                        </a:rPr>
                        <a:t>54</a:t>
                      </a:r>
                    </a:p>
                  </a:txBody>
                  <a:tcPr marL="91438" marR="91438" marT="45716" marB="4571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
                          <a:schemeClr val="hlink"/>
                        </a:buClr>
                        <a:buSzPct val="90000"/>
                        <a:buFont typeface="Wingdings" pitchFamily="2" charset="2"/>
                        <a:buNone/>
                        <a:tabLst/>
                      </a:pPr>
                      <a:r>
                        <a:rPr kumimoji="0" lang="en-US" sz="1600" b="1" i="0" u="none" strike="noStrike" cap="none" normalizeH="0" baseline="0" dirty="0" smtClean="0">
                          <a:ln>
                            <a:noFill/>
                          </a:ln>
                          <a:solidFill>
                            <a:schemeClr val="tx1"/>
                          </a:solidFill>
                          <a:effectLst/>
                          <a:latin typeface="Times New Roman" pitchFamily="18" charset="0"/>
                        </a:rPr>
                        <a:t>157,521</a:t>
                      </a:r>
                    </a:p>
                  </a:txBody>
                  <a:tcPr marL="91438" marR="91438" marT="45716" marB="4571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
                          <a:schemeClr val="hlink"/>
                        </a:buClr>
                        <a:buSzPct val="90000"/>
                        <a:buFont typeface="Wingdings" pitchFamily="2" charset="2"/>
                        <a:buNone/>
                        <a:tabLst/>
                      </a:pPr>
                      <a:r>
                        <a:rPr kumimoji="0" lang="en-US" sz="1600" b="1" i="0" u="none" strike="noStrike" cap="none" normalizeH="0" baseline="0" dirty="0" smtClean="0">
                          <a:ln>
                            <a:noFill/>
                          </a:ln>
                          <a:solidFill>
                            <a:schemeClr val="tx1"/>
                          </a:solidFill>
                          <a:effectLst/>
                          <a:latin typeface="Times New Roman" pitchFamily="18" charset="0"/>
                        </a:rPr>
                        <a:t>34.3</a:t>
                      </a:r>
                    </a:p>
                  </a:txBody>
                  <a:tcPr marL="91438" marR="91438" marT="45716" marB="4571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415818">
                <a:tc>
                  <a:txBody>
                    <a:bodyPr/>
                    <a:lstStyle/>
                    <a:p>
                      <a:pPr marL="342900" marR="0" lvl="0" indent="-342900" algn="ctr" defTabSz="914400" rtl="0" eaLnBrk="1" fontAlgn="base" latinLnBrk="0" hangingPunct="1">
                        <a:lnSpc>
                          <a:spcPct val="100000"/>
                        </a:lnSpc>
                        <a:spcBef>
                          <a:spcPct val="0"/>
                        </a:spcBef>
                        <a:spcAft>
                          <a:spcPct val="0"/>
                        </a:spcAft>
                        <a:buClr>
                          <a:schemeClr val="hlink"/>
                        </a:buClr>
                        <a:buSzPct val="90000"/>
                        <a:buFont typeface="Wingdings" pitchFamily="2" charset="2"/>
                        <a:buNone/>
                        <a:tabLst/>
                      </a:pPr>
                      <a:r>
                        <a:rPr kumimoji="0" lang="en-US" sz="1600" b="1" i="0" u="none" strike="noStrike" cap="none" normalizeH="0" baseline="0" dirty="0" smtClean="0">
                          <a:ln>
                            <a:noFill/>
                          </a:ln>
                          <a:solidFill>
                            <a:schemeClr val="tx1"/>
                          </a:solidFill>
                          <a:effectLst/>
                          <a:latin typeface="Times New Roman" pitchFamily="18" charset="0"/>
                        </a:rPr>
                        <a:t>2007</a:t>
                      </a:r>
                    </a:p>
                  </a:txBody>
                  <a:tcPr marL="91438" marR="91438" marT="45716" marB="4571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
                          <a:schemeClr val="hlink"/>
                        </a:buClr>
                        <a:buSzPct val="90000"/>
                        <a:buFont typeface="Wingdings" pitchFamily="2" charset="2"/>
                        <a:buNone/>
                        <a:tabLst/>
                      </a:pPr>
                      <a:r>
                        <a:rPr kumimoji="0" lang="en-US" sz="1600" b="1" i="0" u="none" strike="noStrike" cap="none" normalizeH="0" baseline="0" smtClean="0">
                          <a:ln>
                            <a:noFill/>
                          </a:ln>
                          <a:solidFill>
                            <a:schemeClr val="tx1"/>
                          </a:solidFill>
                          <a:effectLst/>
                          <a:latin typeface="Times New Roman" pitchFamily="18" charset="0"/>
                        </a:rPr>
                        <a:t>92</a:t>
                      </a:r>
                    </a:p>
                  </a:txBody>
                  <a:tcPr marL="91438" marR="91438" marT="45716" marB="4571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
                          <a:schemeClr val="hlink"/>
                        </a:buClr>
                        <a:buSzPct val="90000"/>
                        <a:buFont typeface="Wingdings" pitchFamily="2" charset="2"/>
                        <a:buNone/>
                        <a:tabLst/>
                      </a:pPr>
                      <a:r>
                        <a:rPr kumimoji="0" lang="en-US" sz="1600" b="1" i="0" u="none" strike="noStrike" cap="none" normalizeH="0" baseline="0" dirty="0" smtClean="0">
                          <a:ln>
                            <a:noFill/>
                          </a:ln>
                          <a:solidFill>
                            <a:schemeClr val="tx1"/>
                          </a:solidFill>
                          <a:effectLst/>
                          <a:latin typeface="Times New Roman" pitchFamily="18" charset="0"/>
                        </a:rPr>
                        <a:t>157,978</a:t>
                      </a:r>
                    </a:p>
                  </a:txBody>
                  <a:tcPr marL="91438" marR="91438" marT="45716" marB="4571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
                          <a:schemeClr val="hlink"/>
                        </a:buClr>
                        <a:buSzPct val="90000"/>
                        <a:buFont typeface="Wingdings" pitchFamily="2" charset="2"/>
                        <a:buNone/>
                        <a:tabLst/>
                      </a:pPr>
                      <a:r>
                        <a:rPr kumimoji="0" lang="en-US" sz="1600" b="1" i="0" u="none" strike="noStrike" cap="none" normalizeH="0" baseline="0" dirty="0" smtClean="0">
                          <a:ln>
                            <a:noFill/>
                          </a:ln>
                          <a:solidFill>
                            <a:schemeClr val="tx1"/>
                          </a:solidFill>
                          <a:effectLst/>
                          <a:latin typeface="Times New Roman" pitchFamily="18" charset="0"/>
                        </a:rPr>
                        <a:t>58.2</a:t>
                      </a:r>
                    </a:p>
                  </a:txBody>
                  <a:tcPr marL="91438" marR="91438" marT="45716" marB="4571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407535">
                <a:tc>
                  <a:txBody>
                    <a:bodyPr/>
                    <a:lstStyle/>
                    <a:p>
                      <a:pPr marL="342900" marR="0" lvl="0" indent="-342900" algn="ctr" defTabSz="914400" rtl="0" eaLnBrk="1" fontAlgn="base" latinLnBrk="0" hangingPunct="1">
                        <a:lnSpc>
                          <a:spcPct val="100000"/>
                        </a:lnSpc>
                        <a:spcBef>
                          <a:spcPct val="0"/>
                        </a:spcBef>
                        <a:spcAft>
                          <a:spcPct val="0"/>
                        </a:spcAft>
                        <a:buClr>
                          <a:schemeClr val="hlink"/>
                        </a:buClr>
                        <a:buSzPct val="90000"/>
                        <a:buFont typeface="Wingdings" pitchFamily="2" charset="2"/>
                        <a:buNone/>
                        <a:tabLst/>
                      </a:pPr>
                      <a:r>
                        <a:rPr kumimoji="0" lang="en-US" sz="1600" b="1" i="0" u="none" strike="noStrike" cap="none" normalizeH="0" baseline="0" dirty="0" smtClean="0">
                          <a:ln>
                            <a:noFill/>
                          </a:ln>
                          <a:solidFill>
                            <a:schemeClr val="tx1"/>
                          </a:solidFill>
                          <a:effectLst/>
                          <a:latin typeface="Times New Roman" pitchFamily="18" charset="0"/>
                        </a:rPr>
                        <a:t>2008</a:t>
                      </a:r>
                    </a:p>
                  </a:txBody>
                  <a:tcPr marL="91438" marR="91438" marT="45716" marB="4571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
                          <a:schemeClr val="hlink"/>
                        </a:buClr>
                        <a:buSzPct val="90000"/>
                        <a:buFont typeface="Wingdings" pitchFamily="2" charset="2"/>
                        <a:buNone/>
                        <a:tabLst/>
                      </a:pPr>
                      <a:r>
                        <a:rPr kumimoji="0" lang="en-US" sz="1600" b="1" i="0" u="none" strike="noStrike" cap="none" normalizeH="0" baseline="0" dirty="0" smtClean="0">
                          <a:ln>
                            <a:noFill/>
                          </a:ln>
                          <a:solidFill>
                            <a:schemeClr val="tx1"/>
                          </a:solidFill>
                          <a:effectLst/>
                          <a:latin typeface="Times New Roman" pitchFamily="18" charset="0"/>
                        </a:rPr>
                        <a:t>90</a:t>
                      </a:r>
                    </a:p>
                  </a:txBody>
                  <a:tcPr marL="91438" marR="91438" marT="45716" marB="4571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
                          <a:schemeClr val="hlink"/>
                        </a:buClr>
                        <a:buSzPct val="90000"/>
                        <a:buFont typeface="Wingdings" pitchFamily="2" charset="2"/>
                        <a:buNone/>
                        <a:tabLst/>
                      </a:pPr>
                      <a:r>
                        <a:rPr kumimoji="0" lang="en-US" sz="1600" b="1" i="0" u="none" strike="noStrike" cap="none" normalizeH="0" baseline="0" dirty="0" smtClean="0">
                          <a:ln>
                            <a:noFill/>
                          </a:ln>
                          <a:solidFill>
                            <a:schemeClr val="tx1"/>
                          </a:solidFill>
                          <a:effectLst/>
                          <a:latin typeface="Times New Roman" pitchFamily="18" charset="0"/>
                        </a:rPr>
                        <a:t>158,437</a:t>
                      </a:r>
                    </a:p>
                  </a:txBody>
                  <a:tcPr marL="91438" marR="91438" marT="45716" marB="4571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
                          <a:schemeClr val="hlink"/>
                        </a:buClr>
                        <a:buSzPct val="90000"/>
                        <a:buFont typeface="Wingdings" pitchFamily="2" charset="2"/>
                        <a:buNone/>
                        <a:tabLst/>
                      </a:pPr>
                      <a:r>
                        <a:rPr kumimoji="0" lang="en-US" sz="1600" b="1" i="0" u="none" strike="noStrike" cap="none" normalizeH="0" baseline="0" dirty="0" smtClean="0">
                          <a:ln>
                            <a:noFill/>
                          </a:ln>
                          <a:solidFill>
                            <a:schemeClr val="tx1"/>
                          </a:solidFill>
                          <a:effectLst/>
                          <a:latin typeface="Times New Roman" pitchFamily="18" charset="0"/>
                        </a:rPr>
                        <a:t>56.8</a:t>
                      </a:r>
                    </a:p>
                  </a:txBody>
                  <a:tcPr marL="91438" marR="91438" marT="45716" marB="4571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500307">
                <a:tc>
                  <a:txBody>
                    <a:bodyPr/>
                    <a:lstStyle/>
                    <a:p>
                      <a:pPr marL="342900" marR="0" lvl="0" indent="-342900" algn="ctr" defTabSz="914400" rtl="0" eaLnBrk="1" fontAlgn="base" latinLnBrk="0" hangingPunct="1">
                        <a:lnSpc>
                          <a:spcPct val="100000"/>
                        </a:lnSpc>
                        <a:spcBef>
                          <a:spcPct val="0"/>
                        </a:spcBef>
                        <a:spcAft>
                          <a:spcPct val="0"/>
                        </a:spcAft>
                        <a:buClr>
                          <a:schemeClr val="hlink"/>
                        </a:buClr>
                        <a:buSzPct val="90000"/>
                        <a:buFont typeface="Wingdings" pitchFamily="2" charset="2"/>
                        <a:buNone/>
                        <a:tabLst/>
                      </a:pPr>
                      <a:r>
                        <a:rPr kumimoji="0" lang="en-US" sz="1600" b="1" i="0" u="none" strike="noStrike" cap="none" normalizeH="0" baseline="0" dirty="0" smtClean="0">
                          <a:ln>
                            <a:noFill/>
                          </a:ln>
                          <a:solidFill>
                            <a:schemeClr val="tx1"/>
                          </a:solidFill>
                          <a:effectLst/>
                          <a:latin typeface="Times New Roman" pitchFamily="18" charset="0"/>
                        </a:rPr>
                        <a:t>2009</a:t>
                      </a:r>
                    </a:p>
                  </a:txBody>
                  <a:tcPr marL="91438" marR="91438" marT="45716" marB="4571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
                          <a:schemeClr val="hlink"/>
                        </a:buClr>
                        <a:buSzPct val="90000"/>
                        <a:buFont typeface="Wingdings" pitchFamily="2" charset="2"/>
                        <a:buNone/>
                        <a:tabLst/>
                      </a:pPr>
                      <a:r>
                        <a:rPr kumimoji="0" lang="en-US" sz="1600" b="1" i="0" u="none" strike="noStrike" cap="none" normalizeH="0" baseline="0" dirty="0" smtClean="0">
                          <a:ln>
                            <a:noFill/>
                          </a:ln>
                          <a:solidFill>
                            <a:schemeClr val="tx1"/>
                          </a:solidFill>
                          <a:effectLst/>
                          <a:latin typeface="Times New Roman" pitchFamily="18" charset="0"/>
                        </a:rPr>
                        <a:t>102</a:t>
                      </a:r>
                    </a:p>
                  </a:txBody>
                  <a:tcPr marL="91438" marR="91438" marT="45716" marB="4571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
                          <a:schemeClr val="hlink"/>
                        </a:buClr>
                        <a:buSzPct val="90000"/>
                        <a:buFont typeface="Wingdings" pitchFamily="2" charset="2"/>
                        <a:buNone/>
                        <a:tabLst/>
                      </a:pPr>
                      <a:r>
                        <a:rPr kumimoji="0" lang="en-US" sz="1600" b="1" i="0" u="none" strike="noStrike" cap="none" normalizeH="0" baseline="0" dirty="0" smtClean="0">
                          <a:ln>
                            <a:noFill/>
                          </a:ln>
                          <a:solidFill>
                            <a:schemeClr val="tx1"/>
                          </a:solidFill>
                          <a:effectLst/>
                          <a:latin typeface="Times New Roman" pitchFamily="18" charset="0"/>
                        </a:rPr>
                        <a:t>158,897</a:t>
                      </a:r>
                    </a:p>
                  </a:txBody>
                  <a:tcPr marL="91438" marR="91438" marT="45716" marB="4571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
                          <a:schemeClr val="hlink"/>
                        </a:buClr>
                        <a:buSzPct val="90000"/>
                        <a:buFont typeface="Wingdings" pitchFamily="2" charset="2"/>
                        <a:buNone/>
                        <a:tabLst/>
                      </a:pPr>
                      <a:r>
                        <a:rPr kumimoji="0" lang="en-US" sz="1600" b="1" i="0" u="none" strike="noStrike" cap="none" normalizeH="0" baseline="0" dirty="0" smtClean="0">
                          <a:ln>
                            <a:noFill/>
                          </a:ln>
                          <a:solidFill>
                            <a:schemeClr val="tx1"/>
                          </a:solidFill>
                          <a:effectLst/>
                          <a:latin typeface="Times New Roman" pitchFamily="18" charset="0"/>
                        </a:rPr>
                        <a:t>64.2</a:t>
                      </a:r>
                    </a:p>
                  </a:txBody>
                  <a:tcPr marL="91438" marR="91438" marT="45716" marB="4571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500307">
                <a:tc>
                  <a:txBody>
                    <a:bodyPr/>
                    <a:lstStyle/>
                    <a:p>
                      <a:pPr marL="342900" marR="0" lvl="0" indent="-342900" algn="ctr" defTabSz="914400" rtl="0" eaLnBrk="1" fontAlgn="base" latinLnBrk="0" hangingPunct="1">
                        <a:lnSpc>
                          <a:spcPct val="100000"/>
                        </a:lnSpc>
                        <a:spcBef>
                          <a:spcPct val="0"/>
                        </a:spcBef>
                        <a:spcAft>
                          <a:spcPct val="0"/>
                        </a:spcAft>
                        <a:buClr>
                          <a:schemeClr val="hlink"/>
                        </a:buClr>
                        <a:buSzPct val="90000"/>
                        <a:buFont typeface="Wingdings" pitchFamily="2" charset="2"/>
                        <a:buNone/>
                        <a:tabLst/>
                      </a:pPr>
                      <a:r>
                        <a:rPr kumimoji="0" lang="en-US" sz="1600" b="1" i="0" u="none" strike="noStrike" cap="none" normalizeH="0" baseline="0" dirty="0" smtClean="0">
                          <a:ln>
                            <a:noFill/>
                          </a:ln>
                          <a:solidFill>
                            <a:schemeClr val="tx1"/>
                          </a:solidFill>
                          <a:effectLst/>
                          <a:latin typeface="Times New Roman" pitchFamily="18" charset="0"/>
                        </a:rPr>
                        <a:t>2010</a:t>
                      </a:r>
                    </a:p>
                  </a:txBody>
                  <a:tcPr marL="91438" marR="91438" marT="45716" marB="4571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
                          <a:schemeClr val="hlink"/>
                        </a:buClr>
                        <a:buSzPct val="90000"/>
                        <a:buFont typeface="Wingdings" pitchFamily="2" charset="2"/>
                        <a:buNone/>
                        <a:tabLst/>
                      </a:pPr>
                      <a:r>
                        <a:rPr kumimoji="0" lang="en-US" sz="1600" b="1" i="0" u="none" strike="noStrike" cap="none" normalizeH="0" baseline="0" dirty="0" smtClean="0">
                          <a:ln>
                            <a:noFill/>
                          </a:ln>
                          <a:solidFill>
                            <a:schemeClr val="tx1"/>
                          </a:solidFill>
                          <a:effectLst/>
                          <a:latin typeface="Times New Roman" pitchFamily="18" charset="0"/>
                        </a:rPr>
                        <a:t>101</a:t>
                      </a:r>
                    </a:p>
                  </a:txBody>
                  <a:tcPr marL="91438" marR="91438" marT="45716" marB="4571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
                          <a:schemeClr val="hlink"/>
                        </a:buClr>
                        <a:buSzPct val="90000"/>
                        <a:buFont typeface="Wingdings" pitchFamily="2" charset="2"/>
                        <a:buNone/>
                        <a:tabLst/>
                      </a:pPr>
                      <a:r>
                        <a:rPr kumimoji="0" lang="en-US" sz="1600" b="1" i="0" u="none" strike="noStrike" cap="none" normalizeH="0" baseline="0" dirty="0" smtClean="0">
                          <a:ln>
                            <a:noFill/>
                          </a:ln>
                          <a:solidFill>
                            <a:schemeClr val="tx1"/>
                          </a:solidFill>
                          <a:effectLst/>
                          <a:latin typeface="Times New Roman" pitchFamily="18" charset="0"/>
                        </a:rPr>
                        <a:t>159,358</a:t>
                      </a:r>
                    </a:p>
                  </a:txBody>
                  <a:tcPr marL="91438" marR="91438" marT="45716" marB="4571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
                          <a:schemeClr val="hlink"/>
                        </a:buClr>
                        <a:buSzPct val="90000"/>
                        <a:buFont typeface="Wingdings" pitchFamily="2" charset="2"/>
                        <a:buNone/>
                        <a:tabLst/>
                      </a:pPr>
                      <a:r>
                        <a:rPr kumimoji="0" lang="en-US" sz="1600" b="1" i="0" u="none" strike="noStrike" cap="none" normalizeH="0" baseline="0" dirty="0" smtClean="0">
                          <a:ln>
                            <a:noFill/>
                          </a:ln>
                          <a:solidFill>
                            <a:schemeClr val="tx1"/>
                          </a:solidFill>
                          <a:effectLst/>
                          <a:latin typeface="Times New Roman" pitchFamily="18" charset="0"/>
                        </a:rPr>
                        <a:t>63.4</a:t>
                      </a:r>
                    </a:p>
                  </a:txBody>
                  <a:tcPr marL="91438" marR="91438" marT="45716" marB="4571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500307">
                <a:tc>
                  <a:txBody>
                    <a:bodyPr/>
                    <a:lstStyle/>
                    <a:p>
                      <a:pPr marL="342900" marR="0" lvl="0" indent="-342900" algn="ctr" defTabSz="914400" rtl="0" eaLnBrk="1" fontAlgn="base" latinLnBrk="0" hangingPunct="1">
                        <a:lnSpc>
                          <a:spcPct val="100000"/>
                        </a:lnSpc>
                        <a:spcBef>
                          <a:spcPct val="0"/>
                        </a:spcBef>
                        <a:spcAft>
                          <a:spcPct val="0"/>
                        </a:spcAft>
                        <a:buClr>
                          <a:schemeClr val="hlink"/>
                        </a:buClr>
                        <a:buSzPct val="90000"/>
                        <a:buFont typeface="Wingdings" pitchFamily="2" charset="2"/>
                        <a:buNone/>
                        <a:tabLst/>
                      </a:pPr>
                      <a:r>
                        <a:rPr kumimoji="0" lang="en-US" sz="1600" b="1" i="0" u="none" strike="noStrike" cap="none" normalizeH="0" baseline="0" dirty="0" smtClean="0">
                          <a:ln>
                            <a:noFill/>
                          </a:ln>
                          <a:solidFill>
                            <a:schemeClr val="tx1"/>
                          </a:solidFill>
                          <a:effectLst/>
                          <a:latin typeface="Times New Roman" pitchFamily="18" charset="0"/>
                        </a:rPr>
                        <a:t>2011</a:t>
                      </a:r>
                    </a:p>
                  </a:txBody>
                  <a:tcPr marL="91438" marR="91438" marT="45716" marB="4571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
                          <a:schemeClr val="hlink"/>
                        </a:buClr>
                        <a:buSzPct val="90000"/>
                        <a:buFont typeface="Wingdings" pitchFamily="2" charset="2"/>
                        <a:buNone/>
                        <a:tabLst/>
                      </a:pPr>
                      <a:r>
                        <a:rPr kumimoji="0" lang="en-US" sz="1600" b="1" i="0" u="none" strike="noStrike" cap="none" normalizeH="0" baseline="0" dirty="0" smtClean="0">
                          <a:ln>
                            <a:noFill/>
                          </a:ln>
                          <a:solidFill>
                            <a:schemeClr val="tx1"/>
                          </a:solidFill>
                          <a:effectLst/>
                          <a:latin typeface="Times New Roman" pitchFamily="18" charset="0"/>
                        </a:rPr>
                        <a:t>81</a:t>
                      </a:r>
                    </a:p>
                  </a:txBody>
                  <a:tcPr marL="91438" marR="91438" marT="45716" marB="4571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
                          <a:schemeClr val="hlink"/>
                        </a:buClr>
                        <a:buSzPct val="90000"/>
                        <a:buFont typeface="Wingdings" pitchFamily="2" charset="2"/>
                        <a:buNone/>
                        <a:tabLst/>
                      </a:pPr>
                      <a:r>
                        <a:rPr kumimoji="0" lang="en-US" sz="1600" b="1" i="0" u="none" strike="noStrike" cap="none" normalizeH="0" baseline="0" dirty="0" smtClean="0">
                          <a:ln>
                            <a:noFill/>
                          </a:ln>
                          <a:solidFill>
                            <a:schemeClr val="tx1"/>
                          </a:solidFill>
                          <a:effectLst/>
                          <a:latin typeface="Times New Roman" pitchFamily="18" charset="0"/>
                        </a:rPr>
                        <a:t>159,821</a:t>
                      </a:r>
                    </a:p>
                  </a:txBody>
                  <a:tcPr marL="91438" marR="91438" marT="45716" marB="4571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
                          <a:schemeClr val="hlink"/>
                        </a:buClr>
                        <a:buSzPct val="90000"/>
                        <a:buFont typeface="Wingdings" pitchFamily="2" charset="2"/>
                        <a:buNone/>
                        <a:tabLst/>
                      </a:pPr>
                      <a:r>
                        <a:rPr kumimoji="0" lang="en-US" sz="1600" b="1" i="0" u="none" strike="noStrike" cap="none" normalizeH="0" baseline="0" dirty="0" smtClean="0">
                          <a:ln>
                            <a:noFill/>
                          </a:ln>
                          <a:solidFill>
                            <a:schemeClr val="tx1"/>
                          </a:solidFill>
                          <a:effectLst/>
                          <a:latin typeface="Times New Roman" pitchFamily="18" charset="0"/>
                        </a:rPr>
                        <a:t>50.7</a:t>
                      </a:r>
                    </a:p>
                  </a:txBody>
                  <a:tcPr marL="91438" marR="91438" marT="45716" marB="4571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500307">
                <a:tc>
                  <a:txBody>
                    <a:bodyPr/>
                    <a:lstStyle/>
                    <a:p>
                      <a:pPr marL="342900" marR="0" lvl="0" indent="-342900" algn="ctr" defTabSz="914400" rtl="0" eaLnBrk="1" fontAlgn="base" latinLnBrk="0" hangingPunct="1">
                        <a:lnSpc>
                          <a:spcPct val="100000"/>
                        </a:lnSpc>
                        <a:spcBef>
                          <a:spcPct val="0"/>
                        </a:spcBef>
                        <a:spcAft>
                          <a:spcPct val="0"/>
                        </a:spcAft>
                        <a:buClr>
                          <a:schemeClr val="hlink"/>
                        </a:buClr>
                        <a:buSzPct val="90000"/>
                        <a:buFont typeface="Wingdings" pitchFamily="2" charset="2"/>
                        <a:buNone/>
                        <a:tabLst/>
                      </a:pPr>
                      <a:r>
                        <a:rPr kumimoji="0" lang="en-US" sz="1600" b="1" i="0" u="none" strike="noStrike" cap="none" normalizeH="0" baseline="0" dirty="0" smtClean="0">
                          <a:ln>
                            <a:noFill/>
                          </a:ln>
                          <a:solidFill>
                            <a:schemeClr val="tx1"/>
                          </a:solidFill>
                          <a:effectLst/>
                          <a:latin typeface="Times New Roman" pitchFamily="18" charset="0"/>
                        </a:rPr>
                        <a:t>2012</a:t>
                      </a:r>
                    </a:p>
                  </a:txBody>
                  <a:tcPr marL="91438" marR="91438" marT="45716" marB="4571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
                          <a:schemeClr val="hlink"/>
                        </a:buClr>
                        <a:buSzPct val="90000"/>
                        <a:buFont typeface="Wingdings" pitchFamily="2" charset="2"/>
                        <a:buNone/>
                        <a:tabLst/>
                      </a:pPr>
                      <a:r>
                        <a:rPr kumimoji="0" lang="en-US" sz="1600" b="1" i="0" u="none" strike="noStrike" cap="none" normalizeH="0" baseline="0" dirty="0" smtClean="0">
                          <a:ln>
                            <a:noFill/>
                          </a:ln>
                          <a:solidFill>
                            <a:schemeClr val="tx1"/>
                          </a:solidFill>
                          <a:effectLst/>
                          <a:latin typeface="Times New Roman" pitchFamily="18" charset="0"/>
                        </a:rPr>
                        <a:t>68</a:t>
                      </a:r>
                    </a:p>
                  </a:txBody>
                  <a:tcPr marL="91438" marR="91438" marT="45716" marB="4571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
                          <a:schemeClr val="hlink"/>
                        </a:buClr>
                        <a:buSzPct val="90000"/>
                        <a:buFont typeface="Wingdings" pitchFamily="2" charset="2"/>
                        <a:buNone/>
                        <a:tabLst/>
                      </a:pPr>
                      <a:r>
                        <a:rPr kumimoji="0" lang="en-US" sz="1600" b="1" i="0" u="none" strike="noStrike" cap="none" normalizeH="0" baseline="0" dirty="0" smtClean="0">
                          <a:ln>
                            <a:noFill/>
                          </a:ln>
                          <a:solidFill>
                            <a:schemeClr val="tx1"/>
                          </a:solidFill>
                          <a:effectLst/>
                          <a:latin typeface="Times New Roman" pitchFamily="18" charset="0"/>
                        </a:rPr>
                        <a:t>160,285</a:t>
                      </a:r>
                    </a:p>
                  </a:txBody>
                  <a:tcPr marL="91438" marR="91438" marT="45716" marB="4571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
                          <a:schemeClr val="hlink"/>
                        </a:buClr>
                        <a:buSzPct val="90000"/>
                        <a:buFont typeface="Wingdings" pitchFamily="2" charset="2"/>
                        <a:buNone/>
                        <a:tabLst/>
                      </a:pPr>
                      <a:r>
                        <a:rPr kumimoji="0" lang="en-US" sz="1600" b="1" i="0" u="none" strike="noStrike" cap="none" normalizeH="0" baseline="0" dirty="0" smtClean="0">
                          <a:ln>
                            <a:noFill/>
                          </a:ln>
                          <a:solidFill>
                            <a:schemeClr val="tx1"/>
                          </a:solidFill>
                          <a:effectLst/>
                          <a:latin typeface="Times New Roman" pitchFamily="18" charset="0"/>
                        </a:rPr>
                        <a:t>42.4</a:t>
                      </a:r>
                    </a:p>
                  </a:txBody>
                  <a:tcPr marL="91438" marR="91438" marT="45716" marB="4571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500307">
                <a:tc>
                  <a:txBody>
                    <a:bodyPr/>
                    <a:lstStyle/>
                    <a:p>
                      <a:pPr marL="342900" marR="0" lvl="0" indent="-342900" algn="ctr" defTabSz="914400" rtl="0" eaLnBrk="1" fontAlgn="base" latinLnBrk="0" hangingPunct="1">
                        <a:lnSpc>
                          <a:spcPct val="100000"/>
                        </a:lnSpc>
                        <a:spcBef>
                          <a:spcPct val="0"/>
                        </a:spcBef>
                        <a:spcAft>
                          <a:spcPct val="0"/>
                        </a:spcAft>
                        <a:buClr>
                          <a:schemeClr val="hlink"/>
                        </a:buClr>
                        <a:buSzPct val="90000"/>
                        <a:buFont typeface="Wingdings" pitchFamily="2" charset="2"/>
                        <a:buNone/>
                        <a:tabLst/>
                      </a:pPr>
                      <a:r>
                        <a:rPr kumimoji="0" lang="en-US" sz="1600" b="1" i="0" u="none" strike="noStrike" cap="none" normalizeH="0" baseline="0" dirty="0" smtClean="0">
                          <a:ln>
                            <a:noFill/>
                          </a:ln>
                          <a:solidFill>
                            <a:schemeClr val="tx1"/>
                          </a:solidFill>
                          <a:effectLst/>
                          <a:latin typeface="Times New Roman" pitchFamily="18" charset="0"/>
                        </a:rPr>
                        <a:t>2013</a:t>
                      </a:r>
                    </a:p>
                  </a:txBody>
                  <a:tcPr marL="91438" marR="91438" marT="45716" marB="4571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
                          <a:schemeClr val="hlink"/>
                        </a:buClr>
                        <a:buSzPct val="90000"/>
                        <a:buFont typeface="Wingdings" pitchFamily="2" charset="2"/>
                        <a:buNone/>
                        <a:tabLst/>
                      </a:pPr>
                      <a:r>
                        <a:rPr kumimoji="0" lang="en-US" sz="1600" b="1" i="0" u="none" strike="noStrike" cap="none" normalizeH="0" baseline="0" dirty="0" smtClean="0">
                          <a:ln>
                            <a:noFill/>
                          </a:ln>
                          <a:solidFill>
                            <a:schemeClr val="tx1"/>
                          </a:solidFill>
                          <a:effectLst/>
                          <a:latin typeface="Times New Roman" pitchFamily="18" charset="0"/>
                        </a:rPr>
                        <a:t>48</a:t>
                      </a:r>
                    </a:p>
                  </a:txBody>
                  <a:tcPr marL="91438" marR="91438" marT="45716" marB="4571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
                          <a:schemeClr val="hlink"/>
                        </a:buClr>
                        <a:buSzPct val="90000"/>
                        <a:buFont typeface="Wingdings" pitchFamily="2" charset="2"/>
                        <a:buNone/>
                        <a:tabLst/>
                      </a:pPr>
                      <a:r>
                        <a:rPr kumimoji="0" lang="en-US" sz="1600" b="1" i="0" u="none" strike="noStrike" cap="none" normalizeH="0" baseline="0" dirty="0" smtClean="0">
                          <a:ln>
                            <a:noFill/>
                          </a:ln>
                          <a:solidFill>
                            <a:schemeClr val="tx1"/>
                          </a:solidFill>
                          <a:effectLst/>
                          <a:latin typeface="Times New Roman" pitchFamily="18" charset="0"/>
                        </a:rPr>
                        <a:t>160,350</a:t>
                      </a:r>
                    </a:p>
                  </a:txBody>
                  <a:tcPr marL="91438" marR="91438" marT="45716" marB="4571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
                          <a:schemeClr val="hlink"/>
                        </a:buClr>
                        <a:buSzPct val="90000"/>
                        <a:buFont typeface="Wingdings" pitchFamily="2" charset="2"/>
                        <a:buNone/>
                        <a:tabLst/>
                      </a:pPr>
                      <a:r>
                        <a:rPr kumimoji="0" lang="en-US" sz="1600" b="1" i="0" u="none" strike="noStrike" cap="none" normalizeH="0" baseline="0" dirty="0" smtClean="0">
                          <a:ln>
                            <a:noFill/>
                          </a:ln>
                          <a:solidFill>
                            <a:schemeClr val="tx1"/>
                          </a:solidFill>
                          <a:effectLst/>
                          <a:latin typeface="Times New Roman" pitchFamily="18" charset="0"/>
                        </a:rPr>
                        <a:t>29.9</a:t>
                      </a:r>
                    </a:p>
                  </a:txBody>
                  <a:tcPr marL="91438" marR="91438" marT="45716" marB="4571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bl>
          </a:graphicData>
        </a:graphic>
      </p:graphicFrame>
    </p:spTree>
    <p:extLst>
      <p:ext uri="{BB962C8B-B14F-4D97-AF65-F5344CB8AC3E}">
        <p14:creationId xmlns:p14="http://schemas.microsoft.com/office/powerpoint/2010/main" val="33806005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 presetClass="entr" presetSubtype="16" fill="hold" grpId="0" nodeType="after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box(in)">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nodeType="clickEffect">
                                  <p:stCondLst>
                                    <p:cond delay="0"/>
                                  </p:stCondLst>
                                  <p:childTnLst>
                                    <p:set>
                                      <p:cBhvr>
                                        <p:cTn id="11" dur="1" fill="hold">
                                          <p:stCondLst>
                                            <p:cond delay="499"/>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utoUpdateAnimBg="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noChangeArrowheads="1"/>
          </p:cNvSpPr>
          <p:nvPr>
            <p:ph type="title"/>
          </p:nvPr>
        </p:nvSpPr>
        <p:spPr>
          <a:xfrm>
            <a:off x="0" y="152400"/>
            <a:ext cx="9144000" cy="762000"/>
          </a:xfrm>
        </p:spPr>
        <p:txBody>
          <a:bodyPr>
            <a:normAutofit fontScale="90000"/>
          </a:bodyPr>
          <a:lstStyle/>
          <a:p>
            <a:pPr algn="ctr" eaLnBrk="1" hangingPunct="1">
              <a:defRPr/>
            </a:pPr>
            <a:r>
              <a:rPr lang="en-US" sz="1800" b="1" dirty="0" smtClean="0">
                <a:solidFill>
                  <a:schemeClr val="tx1"/>
                </a:solidFill>
                <a:latin typeface="Times New Roman" pitchFamily="18" charset="0"/>
              </a:rPr>
              <a:t>Table 2</a:t>
            </a:r>
            <a:br>
              <a:rPr lang="en-US" sz="1800" b="1" dirty="0" smtClean="0">
                <a:solidFill>
                  <a:schemeClr val="tx1"/>
                </a:solidFill>
                <a:latin typeface="Times New Roman" pitchFamily="18" charset="0"/>
              </a:rPr>
            </a:br>
            <a:r>
              <a:rPr lang="en-US" sz="1800" b="1" dirty="0" smtClean="0">
                <a:solidFill>
                  <a:schemeClr val="tx1"/>
                </a:solidFill>
                <a:latin typeface="Times New Roman" pitchFamily="18" charset="0"/>
              </a:rPr>
              <a:t>Trend Notification, 2003-2013, All Types</a:t>
            </a:r>
            <a:br>
              <a:rPr lang="en-US" sz="1800" b="1" dirty="0" smtClean="0">
                <a:solidFill>
                  <a:schemeClr val="tx1"/>
                </a:solidFill>
                <a:latin typeface="Times New Roman" pitchFamily="18" charset="0"/>
              </a:rPr>
            </a:br>
            <a:r>
              <a:rPr lang="en-US" sz="1800" b="1" dirty="0" smtClean="0">
                <a:solidFill>
                  <a:schemeClr val="tx1"/>
                </a:solidFill>
                <a:latin typeface="Times New Roman" pitchFamily="18" charset="0"/>
              </a:rPr>
              <a:t>Annual Number of Notified Cases</a:t>
            </a:r>
          </a:p>
        </p:txBody>
      </p:sp>
      <p:graphicFrame>
        <p:nvGraphicFramePr>
          <p:cNvPr id="5" name="Object 3"/>
          <p:cNvGraphicFramePr>
            <a:graphicFrameLocks noGrp="1" noChangeAspect="1"/>
          </p:cNvGraphicFramePr>
          <p:nvPr>
            <p:ph idx="4294967295"/>
            <p:extLst>
              <p:ext uri="{D42A27DB-BD31-4B8C-83A1-F6EECF244321}">
                <p14:modId xmlns:p14="http://schemas.microsoft.com/office/powerpoint/2010/main" val="2189735555"/>
              </p:ext>
            </p:extLst>
          </p:nvPr>
        </p:nvGraphicFramePr>
        <p:xfrm>
          <a:off x="228600" y="762000"/>
          <a:ext cx="8636000" cy="566420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7778961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5" presetClass="entr" presetSubtype="0" fill="hold" grpId="1" nodeType="clickEffect">
                                  <p:stCondLst>
                                    <p:cond delay="0"/>
                                  </p:stCondLst>
                                  <p:iterate type="lt">
                                    <p:tmPct val="0"/>
                                  </p:iterate>
                                  <p:childTnLst>
                                    <p:set>
                                      <p:cBhvr>
                                        <p:cTn id="6" dur="1" fill="hold">
                                          <p:stCondLst>
                                            <p:cond delay="0"/>
                                          </p:stCondLst>
                                        </p:cTn>
                                        <p:tgtEl>
                                          <p:spTgt spid="5"/>
                                        </p:tgtEl>
                                        <p:attrNameLst>
                                          <p:attrName>style.visibility</p:attrName>
                                        </p:attrNameLst>
                                      </p:cBhvr>
                                      <p:to>
                                        <p:strVal val="visible"/>
                                      </p:to>
                                    </p:set>
                                    <p:anim calcmode="lin" valueType="num">
                                      <p:cBhvr>
                                        <p:cTn id="7" dur="1000" fill="hold"/>
                                        <p:tgtEl>
                                          <p:spTgt spid="5"/>
                                        </p:tgtEl>
                                        <p:attrNameLst>
                                          <p:attrName>ppt_w</p:attrName>
                                        </p:attrNameLst>
                                      </p:cBhvr>
                                      <p:tavLst>
                                        <p:tav tm="0">
                                          <p:val>
                                            <p:fltVal val="0"/>
                                          </p:val>
                                        </p:tav>
                                        <p:tav tm="100000">
                                          <p:val>
                                            <p:strVal val="#ppt_w"/>
                                          </p:val>
                                        </p:tav>
                                      </p:tavLst>
                                    </p:anim>
                                    <p:anim calcmode="lin" valueType="num">
                                      <p:cBhvr>
                                        <p:cTn id="8" dur="1000" fill="hold"/>
                                        <p:tgtEl>
                                          <p:spTgt spid="5"/>
                                        </p:tgtEl>
                                        <p:attrNameLst>
                                          <p:attrName>ppt_h</p:attrName>
                                        </p:attrNameLst>
                                      </p:cBhvr>
                                      <p:tavLst>
                                        <p:tav tm="0">
                                          <p:val>
                                            <p:fltVal val="0"/>
                                          </p:val>
                                        </p:tav>
                                        <p:tav tm="100000">
                                          <p:val>
                                            <p:strVal val="#ppt_h"/>
                                          </p:val>
                                        </p:tav>
                                      </p:tavLst>
                                    </p:anim>
                                    <p:anim calcmode="lin" valueType="num">
                                      <p:cBhvr>
                                        <p:cTn id="9" dur="1000" fill="hold"/>
                                        <p:tgtEl>
                                          <p:spTgt spid="5"/>
                                        </p:tgtEl>
                                        <p:attrNameLst>
                                          <p:attrName>ppt_x</p:attrName>
                                        </p:attrNameLst>
                                      </p:cBhvr>
                                      <p:tavLst>
                                        <p:tav tm="0" fmla="#ppt_x+(cos(-2*pi*(1-$))*-#ppt_x-sin(-2*pi*(1-$))*(1-#ppt_y))*(1-$)">
                                          <p:val>
                                            <p:fltVal val="0"/>
                                          </p:val>
                                        </p:tav>
                                        <p:tav tm="100000">
                                          <p:val>
                                            <p:fltVal val="1"/>
                                          </p:val>
                                        </p:tav>
                                      </p:tavLst>
                                    </p:anim>
                                    <p:anim calcmode="lin" valueType="num">
                                      <p:cBhvr>
                                        <p:cTn id="10" dur="1000" fill="hold"/>
                                        <p:tgtEl>
                                          <p:spTgt spid="5"/>
                                        </p:tgtEl>
                                        <p:attrNameLst>
                                          <p:attrName>ppt_y</p:attrName>
                                        </p:attrNameLst>
                                      </p:cBhvr>
                                      <p:tavLst>
                                        <p:tav tm="0" fmla="#ppt_y+(sin(-2*pi*(1-$))*-#ppt_x+cos(-2*pi*(1-$))*(1-#ppt_y))*(1-$)">
                                          <p:val>
                                            <p:fltVal val="0"/>
                                          </p:val>
                                        </p:tav>
                                        <p:tav tm="100000">
                                          <p:val>
                                            <p:fltVal val="1"/>
                                          </p:val>
                                        </p:tav>
                                      </p:tavLst>
                                    </p:anim>
                                  </p:childTnLst>
                                </p:cTn>
                              </p:par>
                            </p:childTnLst>
                          </p:cTn>
                        </p:par>
                      </p:childTnLst>
                    </p:cTn>
                  </p:par>
                  <p:par>
                    <p:cTn id="11" fill="hold">
                      <p:stCondLst>
                        <p:cond delay="indefinite"/>
                      </p:stCondLst>
                      <p:childTnLst>
                        <p:par>
                          <p:cTn id="12" fill="hold">
                            <p:stCondLst>
                              <p:cond delay="0"/>
                            </p:stCondLst>
                            <p:childTnLst>
                              <p:par>
                                <p:cTn id="13" presetID="31" presetClass="exit" presetSubtype="0" fill="hold" grpId="0" nodeType="clickEffect">
                                  <p:stCondLst>
                                    <p:cond delay="0"/>
                                  </p:stCondLst>
                                  <p:iterate type="lt">
                                    <p:tmPct val="5000"/>
                                  </p:iterate>
                                  <p:childTnLst>
                                    <p:anim calcmode="lin" valueType="num">
                                      <p:cBhvr>
                                        <p:cTn id="14" dur="1000"/>
                                        <p:tgtEl>
                                          <p:spTgt spid="5"/>
                                        </p:tgtEl>
                                        <p:attrNameLst>
                                          <p:attrName>ppt_w</p:attrName>
                                        </p:attrNameLst>
                                      </p:cBhvr>
                                      <p:tavLst>
                                        <p:tav tm="0">
                                          <p:val>
                                            <p:strVal val="ppt_w"/>
                                          </p:val>
                                        </p:tav>
                                        <p:tav tm="100000">
                                          <p:val>
                                            <p:fltVal val="0"/>
                                          </p:val>
                                        </p:tav>
                                      </p:tavLst>
                                    </p:anim>
                                    <p:anim calcmode="lin" valueType="num">
                                      <p:cBhvr>
                                        <p:cTn id="15" dur="1000"/>
                                        <p:tgtEl>
                                          <p:spTgt spid="5"/>
                                        </p:tgtEl>
                                        <p:attrNameLst>
                                          <p:attrName>ppt_h</p:attrName>
                                        </p:attrNameLst>
                                      </p:cBhvr>
                                      <p:tavLst>
                                        <p:tav tm="0">
                                          <p:val>
                                            <p:strVal val="ppt_h"/>
                                          </p:val>
                                        </p:tav>
                                        <p:tav tm="100000">
                                          <p:val>
                                            <p:fltVal val="0"/>
                                          </p:val>
                                        </p:tav>
                                      </p:tavLst>
                                    </p:anim>
                                    <p:anim calcmode="lin" valueType="num">
                                      <p:cBhvr>
                                        <p:cTn id="16" dur="1000"/>
                                        <p:tgtEl>
                                          <p:spTgt spid="5"/>
                                        </p:tgtEl>
                                        <p:attrNameLst>
                                          <p:attrName>style.rotation</p:attrName>
                                        </p:attrNameLst>
                                      </p:cBhvr>
                                      <p:tavLst>
                                        <p:tav tm="0">
                                          <p:val>
                                            <p:fltVal val="0"/>
                                          </p:val>
                                        </p:tav>
                                        <p:tav tm="100000">
                                          <p:val>
                                            <p:fltVal val="90"/>
                                          </p:val>
                                        </p:tav>
                                      </p:tavLst>
                                    </p:anim>
                                    <p:animEffect transition="out" filter="fade">
                                      <p:cBhvr>
                                        <p:cTn id="17" dur="1000"/>
                                        <p:tgtEl>
                                          <p:spTgt spid="5"/>
                                        </p:tgtEl>
                                      </p:cBhvr>
                                    </p:animEffect>
                                    <p:set>
                                      <p:cBhvr>
                                        <p:cTn id="18" dur="1" fill="hold">
                                          <p:stCondLst>
                                            <p:cond delay="999"/>
                                          </p:stCondLst>
                                        </p:cTn>
                                        <p:tgtEl>
                                          <p:spTgt spid="5"/>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5" grpId="0">
        <p:bldAsOne/>
      </p:bldGraphic>
      <p:bldGraphic spid="5" grpId="1">
        <p:bldAsOne/>
      </p:bldGraphic>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Group 2"/>
          <p:cNvGraphicFramePr>
            <a:graphicFrameLocks noGrp="1"/>
          </p:cNvGraphicFramePr>
          <p:nvPr>
            <p:ph/>
            <p:extLst>
              <p:ext uri="{D42A27DB-BD31-4B8C-83A1-F6EECF244321}">
                <p14:modId xmlns:p14="http://schemas.microsoft.com/office/powerpoint/2010/main" val="8906198"/>
              </p:ext>
            </p:extLst>
          </p:nvPr>
        </p:nvGraphicFramePr>
        <p:xfrm>
          <a:off x="1230312" y="1212396"/>
          <a:ext cx="6683375" cy="4779967"/>
        </p:xfrm>
        <a:graphic>
          <a:graphicData uri="http://schemas.openxmlformats.org/drawingml/2006/table">
            <a:tbl>
              <a:tblPr/>
              <a:tblGrid>
                <a:gridCol w="968647"/>
                <a:gridCol w="2093813"/>
                <a:gridCol w="1811251"/>
                <a:gridCol w="1809664"/>
              </a:tblGrid>
              <a:tr h="420744">
                <a:tc>
                  <a:txBody>
                    <a:bodyPr/>
                    <a:lstStyle/>
                    <a:p>
                      <a:pPr marL="342900" marR="0" lvl="0" indent="-342900" algn="ctr" defTabSz="914400" rtl="0" eaLnBrk="1" fontAlgn="base" latinLnBrk="0" hangingPunct="1">
                        <a:lnSpc>
                          <a:spcPct val="100000"/>
                        </a:lnSpc>
                        <a:spcBef>
                          <a:spcPct val="0"/>
                        </a:spcBef>
                        <a:spcAft>
                          <a:spcPct val="0"/>
                        </a:spcAft>
                        <a:buClr>
                          <a:schemeClr val="hlink"/>
                        </a:buClr>
                        <a:buSzPct val="90000"/>
                        <a:buFont typeface="Wingdings" pitchFamily="2" charset="2"/>
                        <a:buNone/>
                        <a:tabLst/>
                      </a:pPr>
                      <a:r>
                        <a:rPr kumimoji="0" lang="en-US" sz="2000" b="1" i="0" u="none" strike="noStrike" cap="none" normalizeH="0" baseline="0" dirty="0" smtClean="0">
                          <a:ln>
                            <a:noFill/>
                          </a:ln>
                          <a:solidFill>
                            <a:schemeClr val="tx1"/>
                          </a:solidFill>
                          <a:effectLst/>
                          <a:latin typeface="Times New Roman" pitchFamily="18" charset="0"/>
                          <a:cs typeface="Times New Roman" pitchFamily="18" charset="0"/>
                        </a:rPr>
                        <a:t>YEAR</a:t>
                      </a:r>
                    </a:p>
                  </a:txBody>
                  <a:tcPr marL="91436" marR="91436" marT="45726" marB="4572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
                          <a:schemeClr val="hlink"/>
                        </a:buClr>
                        <a:buSzPct val="90000"/>
                        <a:buFont typeface="Wingdings" pitchFamily="2" charset="2"/>
                        <a:buNone/>
                        <a:tabLst/>
                      </a:pPr>
                      <a:r>
                        <a:rPr kumimoji="0" lang="en-US" sz="2000" b="1" i="0" u="none" strike="noStrike" cap="none" normalizeH="0" baseline="0" smtClean="0">
                          <a:ln>
                            <a:noFill/>
                          </a:ln>
                          <a:solidFill>
                            <a:schemeClr val="tx1"/>
                          </a:solidFill>
                          <a:effectLst/>
                          <a:latin typeface="Times New Roman" pitchFamily="18" charset="0"/>
                          <a:cs typeface="Times New Roman" pitchFamily="18" charset="0"/>
                        </a:rPr>
                        <a:t>GUAM</a:t>
                      </a:r>
                      <a:endParaRPr kumimoji="0" lang="en-US" sz="2000" b="1" i="0" u="none" strike="noStrike" cap="none" normalizeH="0" baseline="0" smtClean="0">
                        <a:ln>
                          <a:noFill/>
                        </a:ln>
                        <a:solidFill>
                          <a:schemeClr val="tx1"/>
                        </a:solidFill>
                        <a:effectLst/>
                        <a:latin typeface="Times New Roman" pitchFamily="18" charset="0"/>
                      </a:endParaRPr>
                    </a:p>
                  </a:txBody>
                  <a:tcPr marL="91436" marR="91436" marT="45726" marB="4572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
                          <a:schemeClr val="hlink"/>
                        </a:buClr>
                        <a:buSzPct val="90000"/>
                        <a:buFont typeface="Wingdings" pitchFamily="2" charset="2"/>
                        <a:buNone/>
                        <a:tabLst/>
                      </a:pPr>
                      <a:r>
                        <a:rPr kumimoji="0" lang="en-US" sz="2000" b="1" i="0" u="none" strike="noStrike" cap="none" normalizeH="0" baseline="0" smtClean="0">
                          <a:ln>
                            <a:noFill/>
                          </a:ln>
                          <a:solidFill>
                            <a:schemeClr val="tx1"/>
                          </a:solidFill>
                          <a:effectLst/>
                          <a:latin typeface="Times New Roman" pitchFamily="18" charset="0"/>
                          <a:cs typeface="Times New Roman" pitchFamily="18" charset="0"/>
                        </a:rPr>
                        <a:t>HAWAII</a:t>
                      </a:r>
                      <a:endParaRPr kumimoji="0" lang="en-US" sz="2000" b="1" i="0" u="none" strike="noStrike" cap="none" normalizeH="0" baseline="0" smtClean="0">
                        <a:ln>
                          <a:noFill/>
                        </a:ln>
                        <a:solidFill>
                          <a:schemeClr val="tx1"/>
                        </a:solidFill>
                        <a:effectLst/>
                        <a:latin typeface="Times New Roman" pitchFamily="18" charset="0"/>
                      </a:endParaRPr>
                    </a:p>
                  </a:txBody>
                  <a:tcPr marL="91436" marR="91436" marT="45726" marB="4572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
                          <a:schemeClr val="hlink"/>
                        </a:buClr>
                        <a:buSzPct val="90000"/>
                        <a:buFont typeface="Wingdings" pitchFamily="2" charset="2"/>
                        <a:buNone/>
                        <a:tabLst/>
                      </a:pPr>
                      <a:r>
                        <a:rPr kumimoji="0" lang="en-US" sz="2000" b="1" i="0" u="none" strike="noStrike" cap="none" normalizeH="0" baseline="0" smtClean="0">
                          <a:ln>
                            <a:noFill/>
                          </a:ln>
                          <a:solidFill>
                            <a:schemeClr val="tx1"/>
                          </a:solidFill>
                          <a:effectLst/>
                          <a:latin typeface="Times New Roman" pitchFamily="18" charset="0"/>
                          <a:cs typeface="Times New Roman" pitchFamily="18" charset="0"/>
                        </a:rPr>
                        <a:t>USA</a:t>
                      </a:r>
                      <a:endParaRPr kumimoji="0" lang="en-US" sz="2000" b="1" i="0" u="none" strike="noStrike" cap="none" normalizeH="0" baseline="0" smtClean="0">
                        <a:ln>
                          <a:noFill/>
                        </a:ln>
                        <a:solidFill>
                          <a:schemeClr val="tx1"/>
                        </a:solidFill>
                        <a:effectLst/>
                        <a:latin typeface="Times New Roman" pitchFamily="18" charset="0"/>
                      </a:endParaRPr>
                    </a:p>
                  </a:txBody>
                  <a:tcPr marL="91436" marR="91436" marT="45726" marB="4572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396293">
                <a:tc>
                  <a:txBody>
                    <a:bodyPr/>
                    <a:lstStyle/>
                    <a:p>
                      <a:pPr marL="342900" marR="0" lvl="0" indent="-342900" algn="ctr" defTabSz="914400" rtl="0" eaLnBrk="1" fontAlgn="base" latinLnBrk="0" hangingPunct="1">
                        <a:lnSpc>
                          <a:spcPct val="100000"/>
                        </a:lnSpc>
                        <a:spcBef>
                          <a:spcPct val="0"/>
                        </a:spcBef>
                        <a:spcAft>
                          <a:spcPct val="0"/>
                        </a:spcAft>
                        <a:buClr>
                          <a:schemeClr val="hlink"/>
                        </a:buClr>
                        <a:buSzPct val="90000"/>
                        <a:buFont typeface="Wingdings" pitchFamily="2" charset="2"/>
                        <a:buNone/>
                        <a:tabLst/>
                      </a:pPr>
                      <a:r>
                        <a:rPr kumimoji="0" lang="en-US" sz="2000" b="1" i="0" u="none" strike="noStrike" cap="none" normalizeH="0" baseline="0" dirty="0" smtClean="0">
                          <a:ln>
                            <a:noFill/>
                          </a:ln>
                          <a:solidFill>
                            <a:schemeClr val="tx1"/>
                          </a:solidFill>
                          <a:effectLst/>
                          <a:latin typeface="Times New Roman" pitchFamily="18" charset="0"/>
                          <a:cs typeface="Times New Roman" pitchFamily="18" charset="0"/>
                        </a:rPr>
                        <a:t>2002</a:t>
                      </a:r>
                      <a:endParaRPr kumimoji="0" lang="en-US" sz="2000" b="1" i="0" u="none" strike="noStrike" cap="none" normalizeH="0" baseline="0" dirty="0" smtClean="0">
                        <a:ln>
                          <a:noFill/>
                        </a:ln>
                        <a:solidFill>
                          <a:schemeClr val="tx1"/>
                        </a:solidFill>
                        <a:effectLst/>
                        <a:latin typeface="Times New Roman" pitchFamily="18" charset="0"/>
                      </a:endParaRPr>
                    </a:p>
                  </a:txBody>
                  <a:tcPr marL="91436" marR="91436" marT="45726" marB="4572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
                          <a:schemeClr val="hlink"/>
                        </a:buClr>
                        <a:buSzPct val="90000"/>
                        <a:buFont typeface="Wingdings" pitchFamily="2" charset="2"/>
                        <a:buNone/>
                        <a:tabLst/>
                      </a:pPr>
                      <a:r>
                        <a:rPr kumimoji="0" lang="en-US" sz="2000" b="1" i="0" u="none" strike="noStrike" cap="none" normalizeH="0" baseline="0" dirty="0" smtClean="0">
                          <a:ln>
                            <a:noFill/>
                          </a:ln>
                          <a:solidFill>
                            <a:schemeClr val="tx1"/>
                          </a:solidFill>
                          <a:effectLst/>
                          <a:latin typeface="Times New Roman" pitchFamily="18" charset="0"/>
                          <a:cs typeface="Times New Roman" pitchFamily="18" charset="0"/>
                        </a:rPr>
                        <a:t>41.7</a:t>
                      </a:r>
                      <a:endParaRPr kumimoji="0" lang="en-US" sz="2000" b="1" i="0" u="none" strike="noStrike" cap="none" normalizeH="0" baseline="0" dirty="0" smtClean="0">
                        <a:ln>
                          <a:noFill/>
                        </a:ln>
                        <a:solidFill>
                          <a:schemeClr val="tx1"/>
                        </a:solidFill>
                        <a:effectLst/>
                        <a:latin typeface="Times New Roman" pitchFamily="18" charset="0"/>
                      </a:endParaRPr>
                    </a:p>
                  </a:txBody>
                  <a:tcPr marL="91436" marR="91436" marT="45726" marB="4572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
                          <a:schemeClr val="hlink"/>
                        </a:buClr>
                        <a:buSzPct val="90000"/>
                        <a:buFont typeface="Wingdings" pitchFamily="2" charset="2"/>
                        <a:buNone/>
                        <a:tabLst/>
                      </a:pPr>
                      <a:r>
                        <a:rPr kumimoji="0" lang="en-US" sz="2000" b="1" i="0" u="none" strike="noStrike" cap="none" normalizeH="0" baseline="0" dirty="0" smtClean="0">
                          <a:ln>
                            <a:noFill/>
                          </a:ln>
                          <a:solidFill>
                            <a:schemeClr val="tx1"/>
                          </a:solidFill>
                          <a:effectLst/>
                          <a:latin typeface="Times New Roman" pitchFamily="18" charset="0"/>
                          <a:cs typeface="Times New Roman" pitchFamily="18" charset="0"/>
                        </a:rPr>
                        <a:t>11.9</a:t>
                      </a:r>
                      <a:endParaRPr kumimoji="0" lang="en-US" sz="2000" b="1" i="0" u="none" strike="noStrike" cap="none" normalizeH="0" baseline="0" dirty="0" smtClean="0">
                        <a:ln>
                          <a:noFill/>
                        </a:ln>
                        <a:solidFill>
                          <a:schemeClr val="tx1"/>
                        </a:solidFill>
                        <a:effectLst/>
                        <a:latin typeface="Times New Roman" pitchFamily="18" charset="0"/>
                      </a:endParaRPr>
                    </a:p>
                  </a:txBody>
                  <a:tcPr marL="91436" marR="91436" marT="45726" marB="4572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
                          <a:schemeClr val="hlink"/>
                        </a:buClr>
                        <a:buSzPct val="90000"/>
                        <a:buFont typeface="Wingdings" pitchFamily="2" charset="2"/>
                        <a:buNone/>
                        <a:tabLst/>
                      </a:pPr>
                      <a:r>
                        <a:rPr kumimoji="0" lang="en-US" sz="2000" b="1" i="0" u="none" strike="noStrike" cap="none" normalizeH="0" baseline="0" dirty="0" smtClean="0">
                          <a:ln>
                            <a:noFill/>
                          </a:ln>
                          <a:solidFill>
                            <a:schemeClr val="tx1"/>
                          </a:solidFill>
                          <a:effectLst/>
                          <a:latin typeface="Times New Roman" pitchFamily="18" charset="0"/>
                          <a:cs typeface="Times New Roman" pitchFamily="18" charset="0"/>
                        </a:rPr>
                        <a:t>5.2</a:t>
                      </a:r>
                      <a:endParaRPr kumimoji="0" lang="en-US" sz="2000" b="1" i="0" u="none" strike="noStrike" cap="none" normalizeH="0" baseline="0" dirty="0" smtClean="0">
                        <a:ln>
                          <a:noFill/>
                        </a:ln>
                        <a:solidFill>
                          <a:schemeClr val="tx1"/>
                        </a:solidFill>
                        <a:effectLst/>
                        <a:latin typeface="Times New Roman" pitchFamily="18" charset="0"/>
                      </a:endParaRPr>
                    </a:p>
                  </a:txBody>
                  <a:tcPr marL="91436" marR="91436" marT="45726" marB="4572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396293">
                <a:tc>
                  <a:txBody>
                    <a:bodyPr/>
                    <a:lstStyle/>
                    <a:p>
                      <a:pPr marL="342900" marR="0" lvl="0" indent="-342900" algn="ctr" defTabSz="914400" rtl="0" eaLnBrk="1" fontAlgn="base" latinLnBrk="0" hangingPunct="1">
                        <a:lnSpc>
                          <a:spcPct val="100000"/>
                        </a:lnSpc>
                        <a:spcBef>
                          <a:spcPct val="0"/>
                        </a:spcBef>
                        <a:spcAft>
                          <a:spcPct val="0"/>
                        </a:spcAft>
                        <a:buClr>
                          <a:schemeClr val="hlink"/>
                        </a:buClr>
                        <a:buSzPct val="90000"/>
                        <a:buFont typeface="Wingdings" pitchFamily="2" charset="2"/>
                        <a:buNone/>
                        <a:tabLst/>
                      </a:pPr>
                      <a:r>
                        <a:rPr kumimoji="0" lang="en-US" sz="2000" b="1" i="0" u="none" strike="noStrike" cap="none" normalizeH="0" baseline="0" smtClean="0">
                          <a:ln>
                            <a:noFill/>
                          </a:ln>
                          <a:solidFill>
                            <a:schemeClr val="tx1"/>
                          </a:solidFill>
                          <a:effectLst/>
                          <a:latin typeface="Times New Roman" pitchFamily="18" charset="0"/>
                          <a:cs typeface="Times New Roman" pitchFamily="18" charset="0"/>
                        </a:rPr>
                        <a:t>2003</a:t>
                      </a:r>
                      <a:endParaRPr kumimoji="0" lang="en-US" sz="2000" b="1" i="0" u="none" strike="noStrike" cap="none" normalizeH="0" baseline="0" smtClean="0">
                        <a:ln>
                          <a:noFill/>
                        </a:ln>
                        <a:solidFill>
                          <a:schemeClr val="tx1"/>
                        </a:solidFill>
                        <a:effectLst/>
                        <a:latin typeface="Times New Roman" pitchFamily="18" charset="0"/>
                      </a:endParaRPr>
                    </a:p>
                  </a:txBody>
                  <a:tcPr marL="91436" marR="91436" marT="45726" marB="4572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
                          <a:schemeClr val="hlink"/>
                        </a:buClr>
                        <a:buSzPct val="90000"/>
                        <a:buFont typeface="Wingdings" pitchFamily="2" charset="2"/>
                        <a:buNone/>
                        <a:tabLst/>
                      </a:pPr>
                      <a:r>
                        <a:rPr kumimoji="0" lang="en-US" sz="2000" b="1" i="0" u="none" strike="noStrike" cap="none" normalizeH="0" baseline="0" dirty="0" smtClean="0">
                          <a:ln>
                            <a:noFill/>
                          </a:ln>
                          <a:solidFill>
                            <a:schemeClr val="tx1"/>
                          </a:solidFill>
                          <a:effectLst/>
                          <a:latin typeface="Times New Roman" pitchFamily="18" charset="0"/>
                          <a:cs typeface="Times New Roman" pitchFamily="18" charset="0"/>
                        </a:rPr>
                        <a:t>39.1</a:t>
                      </a:r>
                      <a:endParaRPr kumimoji="0" lang="en-US" sz="2000" b="1" i="0" u="none" strike="noStrike" cap="none" normalizeH="0" baseline="0" dirty="0" smtClean="0">
                        <a:ln>
                          <a:noFill/>
                        </a:ln>
                        <a:solidFill>
                          <a:schemeClr val="tx1"/>
                        </a:solidFill>
                        <a:effectLst/>
                        <a:latin typeface="Times New Roman" pitchFamily="18" charset="0"/>
                      </a:endParaRPr>
                    </a:p>
                  </a:txBody>
                  <a:tcPr marL="91436" marR="91436" marT="45726" marB="4572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
                          <a:schemeClr val="hlink"/>
                        </a:buClr>
                        <a:buSzPct val="90000"/>
                        <a:buFont typeface="Wingdings" pitchFamily="2" charset="2"/>
                        <a:buNone/>
                        <a:tabLst/>
                      </a:pPr>
                      <a:r>
                        <a:rPr kumimoji="0" lang="en-US" sz="2000" b="1" i="0" u="none" strike="noStrike" cap="none" normalizeH="0" baseline="0" dirty="0" smtClean="0">
                          <a:ln>
                            <a:noFill/>
                          </a:ln>
                          <a:solidFill>
                            <a:schemeClr val="tx1"/>
                          </a:solidFill>
                          <a:effectLst/>
                          <a:latin typeface="Times New Roman" pitchFamily="18" charset="0"/>
                          <a:cs typeface="Times New Roman" pitchFamily="18" charset="0"/>
                        </a:rPr>
                        <a:t>9.3</a:t>
                      </a:r>
                      <a:endParaRPr kumimoji="0" lang="en-US" sz="2000" b="1" i="0" u="none" strike="noStrike" cap="none" normalizeH="0" baseline="0" dirty="0" smtClean="0">
                        <a:ln>
                          <a:noFill/>
                        </a:ln>
                        <a:solidFill>
                          <a:schemeClr val="tx1"/>
                        </a:solidFill>
                        <a:effectLst/>
                        <a:latin typeface="Times New Roman" pitchFamily="18" charset="0"/>
                      </a:endParaRPr>
                    </a:p>
                  </a:txBody>
                  <a:tcPr marL="91436" marR="91436" marT="45726" marB="4572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
                          <a:schemeClr val="hlink"/>
                        </a:buClr>
                        <a:buSzPct val="90000"/>
                        <a:buFont typeface="Wingdings" pitchFamily="2" charset="2"/>
                        <a:buNone/>
                        <a:tabLst/>
                      </a:pPr>
                      <a:r>
                        <a:rPr kumimoji="0" lang="en-US" sz="2000" b="1" i="0" u="none" strike="noStrike" cap="none" normalizeH="0" baseline="0" dirty="0" smtClean="0">
                          <a:ln>
                            <a:noFill/>
                          </a:ln>
                          <a:solidFill>
                            <a:schemeClr val="tx1"/>
                          </a:solidFill>
                          <a:effectLst/>
                          <a:latin typeface="Times New Roman" pitchFamily="18" charset="0"/>
                          <a:cs typeface="Times New Roman" pitchFamily="18" charset="0"/>
                        </a:rPr>
                        <a:t>5.1</a:t>
                      </a:r>
                      <a:endParaRPr kumimoji="0" lang="en-US" sz="2000" b="1" i="0" u="none" strike="noStrike" cap="none" normalizeH="0" baseline="0" dirty="0" smtClean="0">
                        <a:ln>
                          <a:noFill/>
                        </a:ln>
                        <a:solidFill>
                          <a:schemeClr val="tx1"/>
                        </a:solidFill>
                        <a:effectLst/>
                        <a:latin typeface="Times New Roman" pitchFamily="18" charset="0"/>
                      </a:endParaRPr>
                    </a:p>
                  </a:txBody>
                  <a:tcPr marL="91436" marR="91436" marT="45726" marB="4572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396293">
                <a:tc>
                  <a:txBody>
                    <a:bodyPr/>
                    <a:lstStyle/>
                    <a:p>
                      <a:pPr marL="342900" marR="0" lvl="0" indent="-342900" algn="ctr" defTabSz="914400" rtl="0" eaLnBrk="1" fontAlgn="base" latinLnBrk="0" hangingPunct="1">
                        <a:lnSpc>
                          <a:spcPct val="100000"/>
                        </a:lnSpc>
                        <a:spcBef>
                          <a:spcPct val="0"/>
                        </a:spcBef>
                        <a:spcAft>
                          <a:spcPct val="0"/>
                        </a:spcAft>
                        <a:buClr>
                          <a:schemeClr val="hlink"/>
                        </a:buClr>
                        <a:buSzPct val="90000"/>
                        <a:buFont typeface="Wingdings" pitchFamily="2" charset="2"/>
                        <a:buNone/>
                        <a:tabLst/>
                      </a:pPr>
                      <a:r>
                        <a:rPr kumimoji="0" lang="en-US" sz="2000" b="1" i="0" u="none" strike="noStrike" cap="none" normalizeH="0" baseline="0" smtClean="0">
                          <a:ln>
                            <a:noFill/>
                          </a:ln>
                          <a:solidFill>
                            <a:schemeClr val="tx1"/>
                          </a:solidFill>
                          <a:effectLst/>
                          <a:latin typeface="Times New Roman" pitchFamily="18" charset="0"/>
                          <a:cs typeface="Times New Roman" pitchFamily="18" charset="0"/>
                        </a:rPr>
                        <a:t>2004</a:t>
                      </a:r>
                      <a:endParaRPr kumimoji="0" lang="en-US" sz="2000" b="1" i="0" u="none" strike="noStrike" cap="none" normalizeH="0" baseline="0" smtClean="0">
                        <a:ln>
                          <a:noFill/>
                        </a:ln>
                        <a:solidFill>
                          <a:schemeClr val="tx1"/>
                        </a:solidFill>
                        <a:effectLst/>
                        <a:latin typeface="Times New Roman" pitchFamily="18" charset="0"/>
                      </a:endParaRPr>
                    </a:p>
                  </a:txBody>
                  <a:tcPr marL="91436" marR="91436" marT="45726" marB="4572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
                          <a:schemeClr val="hlink"/>
                        </a:buClr>
                        <a:buSzPct val="90000"/>
                        <a:buFont typeface="Wingdings" pitchFamily="2" charset="2"/>
                        <a:buNone/>
                        <a:tabLst/>
                      </a:pPr>
                      <a:r>
                        <a:rPr kumimoji="0" lang="en-US" sz="2000" b="1" i="0" u="none" strike="noStrike" cap="none" normalizeH="0" baseline="0" dirty="0" smtClean="0">
                          <a:ln>
                            <a:noFill/>
                          </a:ln>
                          <a:solidFill>
                            <a:schemeClr val="tx1"/>
                          </a:solidFill>
                          <a:effectLst/>
                          <a:latin typeface="Times New Roman" pitchFamily="18" charset="0"/>
                          <a:cs typeface="Times New Roman" pitchFamily="18" charset="0"/>
                        </a:rPr>
                        <a:t>32.5</a:t>
                      </a:r>
                      <a:endParaRPr kumimoji="0" lang="en-US" sz="2000" b="1" i="0" u="none" strike="noStrike" cap="none" normalizeH="0" baseline="0" dirty="0" smtClean="0">
                        <a:ln>
                          <a:noFill/>
                        </a:ln>
                        <a:solidFill>
                          <a:schemeClr val="tx1"/>
                        </a:solidFill>
                        <a:effectLst/>
                        <a:latin typeface="Times New Roman" pitchFamily="18" charset="0"/>
                      </a:endParaRPr>
                    </a:p>
                  </a:txBody>
                  <a:tcPr marL="91436" marR="91436" marT="45726" marB="4572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
                          <a:schemeClr val="hlink"/>
                        </a:buClr>
                        <a:buSzPct val="90000"/>
                        <a:buFont typeface="Wingdings" pitchFamily="2" charset="2"/>
                        <a:buNone/>
                        <a:tabLst/>
                      </a:pPr>
                      <a:r>
                        <a:rPr kumimoji="0" lang="en-US" sz="2000" b="1" i="0" u="none" strike="noStrike" cap="none" normalizeH="0" baseline="0" smtClean="0">
                          <a:ln>
                            <a:noFill/>
                          </a:ln>
                          <a:solidFill>
                            <a:schemeClr val="tx1"/>
                          </a:solidFill>
                          <a:effectLst/>
                          <a:latin typeface="Times New Roman" pitchFamily="18" charset="0"/>
                          <a:cs typeface="Times New Roman" pitchFamily="18" charset="0"/>
                        </a:rPr>
                        <a:t>9.2</a:t>
                      </a:r>
                      <a:endParaRPr kumimoji="0" lang="en-US" sz="2000" b="1" i="0" u="none" strike="noStrike" cap="none" normalizeH="0" baseline="0" smtClean="0">
                        <a:ln>
                          <a:noFill/>
                        </a:ln>
                        <a:solidFill>
                          <a:schemeClr val="tx1"/>
                        </a:solidFill>
                        <a:effectLst/>
                        <a:latin typeface="Times New Roman" pitchFamily="18" charset="0"/>
                      </a:endParaRPr>
                    </a:p>
                  </a:txBody>
                  <a:tcPr marL="91436" marR="91436" marT="45726" marB="4572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
                          <a:schemeClr val="hlink"/>
                        </a:buClr>
                        <a:buSzPct val="90000"/>
                        <a:buFont typeface="Wingdings" pitchFamily="2" charset="2"/>
                        <a:buNone/>
                        <a:tabLst/>
                      </a:pPr>
                      <a:r>
                        <a:rPr kumimoji="0" lang="en-US" sz="2000" b="1" i="0" u="none" strike="noStrike" cap="none" normalizeH="0" baseline="0" dirty="0" smtClean="0">
                          <a:ln>
                            <a:noFill/>
                          </a:ln>
                          <a:solidFill>
                            <a:schemeClr val="tx1"/>
                          </a:solidFill>
                          <a:effectLst/>
                          <a:latin typeface="Times New Roman" pitchFamily="18" charset="0"/>
                          <a:cs typeface="Times New Roman" pitchFamily="18" charset="0"/>
                        </a:rPr>
                        <a:t>4.9</a:t>
                      </a:r>
                      <a:endParaRPr kumimoji="0" lang="en-US" sz="2000" b="1" i="0" u="none" strike="noStrike" cap="none" normalizeH="0" baseline="0" dirty="0" smtClean="0">
                        <a:ln>
                          <a:noFill/>
                        </a:ln>
                        <a:solidFill>
                          <a:schemeClr val="tx1"/>
                        </a:solidFill>
                        <a:effectLst/>
                        <a:latin typeface="Times New Roman" pitchFamily="18" charset="0"/>
                      </a:endParaRPr>
                    </a:p>
                  </a:txBody>
                  <a:tcPr marL="91436" marR="91436" marT="45726" marB="4572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396293">
                <a:tc>
                  <a:txBody>
                    <a:bodyPr/>
                    <a:lstStyle/>
                    <a:p>
                      <a:pPr marL="342900" marR="0" lvl="0" indent="-342900" algn="ctr" defTabSz="914400" rtl="0" eaLnBrk="1" fontAlgn="base" latinLnBrk="0" hangingPunct="1">
                        <a:lnSpc>
                          <a:spcPct val="100000"/>
                        </a:lnSpc>
                        <a:spcBef>
                          <a:spcPct val="0"/>
                        </a:spcBef>
                        <a:spcAft>
                          <a:spcPct val="0"/>
                        </a:spcAft>
                        <a:buClr>
                          <a:schemeClr val="hlink"/>
                        </a:buClr>
                        <a:buSzPct val="90000"/>
                        <a:buFont typeface="Wingdings" pitchFamily="2" charset="2"/>
                        <a:buNone/>
                        <a:tabLst/>
                      </a:pPr>
                      <a:r>
                        <a:rPr kumimoji="0" lang="en-US" sz="2000" b="1" i="0" u="none" strike="noStrike" cap="none" normalizeH="0" baseline="0" smtClean="0">
                          <a:ln>
                            <a:noFill/>
                          </a:ln>
                          <a:solidFill>
                            <a:schemeClr val="tx1"/>
                          </a:solidFill>
                          <a:effectLst/>
                          <a:latin typeface="Times New Roman" pitchFamily="18" charset="0"/>
                        </a:rPr>
                        <a:t>2005</a:t>
                      </a:r>
                    </a:p>
                  </a:txBody>
                  <a:tcPr marL="91436" marR="91436" marT="45726" marB="4572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
                          <a:schemeClr val="hlink"/>
                        </a:buClr>
                        <a:buSzPct val="90000"/>
                        <a:buFont typeface="Wingdings" pitchFamily="2" charset="2"/>
                        <a:buNone/>
                        <a:tabLst/>
                      </a:pPr>
                      <a:r>
                        <a:rPr kumimoji="0" lang="en-US" sz="2000" b="1" i="0" u="none" strike="noStrike" cap="none" normalizeH="0" baseline="0" dirty="0" smtClean="0">
                          <a:ln>
                            <a:noFill/>
                          </a:ln>
                          <a:solidFill>
                            <a:schemeClr val="tx1"/>
                          </a:solidFill>
                          <a:effectLst/>
                          <a:latin typeface="Times New Roman" pitchFamily="18" charset="0"/>
                        </a:rPr>
                        <a:t>40.7</a:t>
                      </a:r>
                    </a:p>
                  </a:txBody>
                  <a:tcPr marL="91436" marR="91436" marT="45726" marB="4572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
                          <a:schemeClr val="hlink"/>
                        </a:buClr>
                        <a:buSzPct val="90000"/>
                        <a:buFont typeface="Wingdings" pitchFamily="2" charset="2"/>
                        <a:buNone/>
                        <a:tabLst/>
                      </a:pPr>
                      <a:r>
                        <a:rPr kumimoji="0" lang="en-US" sz="2000" b="1" i="0" u="none" strike="noStrike" cap="none" normalizeH="0" baseline="0" smtClean="0">
                          <a:ln>
                            <a:noFill/>
                          </a:ln>
                          <a:solidFill>
                            <a:schemeClr val="tx1"/>
                          </a:solidFill>
                          <a:effectLst/>
                          <a:latin typeface="Times New Roman" pitchFamily="18" charset="0"/>
                        </a:rPr>
                        <a:t>8.8</a:t>
                      </a:r>
                    </a:p>
                  </a:txBody>
                  <a:tcPr marL="91436" marR="91436" marT="45726" marB="4572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
                          <a:schemeClr val="hlink"/>
                        </a:buClr>
                        <a:buSzPct val="90000"/>
                        <a:buFont typeface="Wingdings" pitchFamily="2" charset="2"/>
                        <a:buNone/>
                        <a:tabLst/>
                      </a:pPr>
                      <a:r>
                        <a:rPr kumimoji="0" lang="en-US" sz="2000" b="1" i="0" u="none" strike="noStrike" cap="none" normalizeH="0" baseline="0" dirty="0" smtClean="0">
                          <a:ln>
                            <a:noFill/>
                          </a:ln>
                          <a:solidFill>
                            <a:schemeClr val="tx1"/>
                          </a:solidFill>
                          <a:effectLst/>
                          <a:latin typeface="Times New Roman" pitchFamily="18" charset="0"/>
                        </a:rPr>
                        <a:t>4.8</a:t>
                      </a:r>
                    </a:p>
                  </a:txBody>
                  <a:tcPr marL="91436" marR="91436" marT="45726" marB="4572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396293">
                <a:tc>
                  <a:txBody>
                    <a:bodyPr/>
                    <a:lstStyle/>
                    <a:p>
                      <a:pPr marL="342900" marR="0" lvl="0" indent="-342900" algn="ctr" defTabSz="914400" rtl="0" eaLnBrk="1" fontAlgn="base" latinLnBrk="0" hangingPunct="1">
                        <a:lnSpc>
                          <a:spcPct val="100000"/>
                        </a:lnSpc>
                        <a:spcBef>
                          <a:spcPct val="0"/>
                        </a:spcBef>
                        <a:spcAft>
                          <a:spcPct val="0"/>
                        </a:spcAft>
                        <a:buClr>
                          <a:schemeClr val="hlink"/>
                        </a:buClr>
                        <a:buSzPct val="90000"/>
                        <a:buFont typeface="Wingdings" pitchFamily="2" charset="2"/>
                        <a:buNone/>
                        <a:tabLst/>
                      </a:pPr>
                      <a:r>
                        <a:rPr kumimoji="0" lang="en-US" sz="2000" b="1" i="0" u="none" strike="noStrike" cap="none" normalizeH="0" baseline="0" smtClean="0">
                          <a:ln>
                            <a:noFill/>
                          </a:ln>
                          <a:solidFill>
                            <a:schemeClr val="tx1"/>
                          </a:solidFill>
                          <a:effectLst/>
                          <a:latin typeface="Times New Roman" pitchFamily="18" charset="0"/>
                        </a:rPr>
                        <a:t>2006</a:t>
                      </a:r>
                    </a:p>
                  </a:txBody>
                  <a:tcPr marL="91436" marR="91436" marT="45726" marB="4572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
                          <a:schemeClr val="hlink"/>
                        </a:buClr>
                        <a:buSzPct val="90000"/>
                        <a:buFont typeface="Wingdings" pitchFamily="2" charset="2"/>
                        <a:buNone/>
                        <a:tabLst/>
                      </a:pPr>
                      <a:r>
                        <a:rPr kumimoji="0" lang="en-US" sz="2000" b="1" i="0" u="none" strike="noStrike" cap="none" normalizeH="0" baseline="0" dirty="0" smtClean="0">
                          <a:ln>
                            <a:noFill/>
                          </a:ln>
                          <a:solidFill>
                            <a:schemeClr val="tx1"/>
                          </a:solidFill>
                          <a:effectLst/>
                          <a:latin typeface="Times New Roman" pitchFamily="18" charset="0"/>
                        </a:rPr>
                        <a:t>34.3</a:t>
                      </a:r>
                    </a:p>
                  </a:txBody>
                  <a:tcPr marL="91436" marR="91436" marT="45726" marB="4572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
                          <a:schemeClr val="hlink"/>
                        </a:buClr>
                        <a:buSzPct val="90000"/>
                        <a:buFont typeface="Wingdings" pitchFamily="2" charset="2"/>
                        <a:buNone/>
                        <a:tabLst/>
                      </a:pPr>
                      <a:r>
                        <a:rPr kumimoji="0" lang="en-US" sz="2000" b="1" i="0" u="none" strike="noStrike" cap="none" normalizeH="0" baseline="0" smtClean="0">
                          <a:ln>
                            <a:noFill/>
                          </a:ln>
                          <a:solidFill>
                            <a:schemeClr val="tx1"/>
                          </a:solidFill>
                          <a:effectLst/>
                          <a:latin typeface="Times New Roman" pitchFamily="18" charset="0"/>
                        </a:rPr>
                        <a:t>8.9</a:t>
                      </a:r>
                    </a:p>
                  </a:txBody>
                  <a:tcPr marL="91436" marR="91436" marT="45726" marB="4572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
                          <a:schemeClr val="hlink"/>
                        </a:buClr>
                        <a:buSzPct val="90000"/>
                        <a:buFont typeface="Wingdings" pitchFamily="2" charset="2"/>
                        <a:buNone/>
                        <a:tabLst/>
                      </a:pPr>
                      <a:r>
                        <a:rPr kumimoji="0" lang="en-US" sz="2000" b="1" i="0" u="none" strike="noStrike" cap="none" normalizeH="0" baseline="0" dirty="0" smtClean="0">
                          <a:ln>
                            <a:noFill/>
                          </a:ln>
                          <a:solidFill>
                            <a:schemeClr val="tx1"/>
                          </a:solidFill>
                          <a:effectLst/>
                          <a:latin typeface="Times New Roman" pitchFamily="18" charset="0"/>
                        </a:rPr>
                        <a:t>4.6</a:t>
                      </a:r>
                    </a:p>
                  </a:txBody>
                  <a:tcPr marL="91436" marR="91436" marT="45726" marB="4572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396293">
                <a:tc>
                  <a:txBody>
                    <a:bodyPr/>
                    <a:lstStyle/>
                    <a:p>
                      <a:pPr marL="342900" marR="0" lvl="0" indent="-342900" algn="ctr" defTabSz="914400" rtl="0" eaLnBrk="1" fontAlgn="base" latinLnBrk="0" hangingPunct="1">
                        <a:lnSpc>
                          <a:spcPct val="100000"/>
                        </a:lnSpc>
                        <a:spcBef>
                          <a:spcPct val="0"/>
                        </a:spcBef>
                        <a:spcAft>
                          <a:spcPct val="0"/>
                        </a:spcAft>
                        <a:buClr>
                          <a:schemeClr val="hlink"/>
                        </a:buClr>
                        <a:buSzPct val="90000"/>
                        <a:buFont typeface="Wingdings" pitchFamily="2" charset="2"/>
                        <a:buNone/>
                        <a:tabLst/>
                      </a:pPr>
                      <a:r>
                        <a:rPr kumimoji="0" lang="en-US" sz="2000" b="1" i="0" u="none" strike="noStrike" cap="none" normalizeH="0" baseline="0" dirty="0" smtClean="0">
                          <a:ln>
                            <a:noFill/>
                          </a:ln>
                          <a:solidFill>
                            <a:schemeClr val="tx1"/>
                          </a:solidFill>
                          <a:effectLst/>
                          <a:latin typeface="Times New Roman" pitchFamily="18" charset="0"/>
                        </a:rPr>
                        <a:t>2007</a:t>
                      </a:r>
                    </a:p>
                  </a:txBody>
                  <a:tcPr marL="91436" marR="91436" marT="45726" marB="4572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
                          <a:schemeClr val="hlink"/>
                        </a:buClr>
                        <a:buSzPct val="90000"/>
                        <a:buFont typeface="Wingdings" pitchFamily="2" charset="2"/>
                        <a:buNone/>
                        <a:tabLst/>
                      </a:pPr>
                      <a:r>
                        <a:rPr kumimoji="0" lang="en-US" sz="2000" b="1" i="0" u="none" strike="noStrike" cap="none" normalizeH="0" baseline="0" dirty="0" smtClean="0">
                          <a:ln>
                            <a:noFill/>
                          </a:ln>
                          <a:solidFill>
                            <a:schemeClr val="tx1"/>
                          </a:solidFill>
                          <a:effectLst/>
                          <a:latin typeface="Times New Roman" pitchFamily="18" charset="0"/>
                        </a:rPr>
                        <a:t>58.2</a:t>
                      </a:r>
                    </a:p>
                  </a:txBody>
                  <a:tcPr marL="91436" marR="91436" marT="45726" marB="4572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
                          <a:schemeClr val="hlink"/>
                        </a:buClr>
                        <a:buSzPct val="90000"/>
                        <a:buFont typeface="Wingdings" pitchFamily="2" charset="2"/>
                        <a:buNone/>
                        <a:tabLst/>
                      </a:pPr>
                      <a:r>
                        <a:rPr kumimoji="0" lang="en-US" sz="2000" b="1" i="0" u="none" strike="noStrike" cap="none" normalizeH="0" baseline="0" smtClean="0">
                          <a:ln>
                            <a:noFill/>
                          </a:ln>
                          <a:solidFill>
                            <a:schemeClr val="tx1"/>
                          </a:solidFill>
                          <a:effectLst/>
                          <a:latin typeface="Times New Roman" pitchFamily="18" charset="0"/>
                        </a:rPr>
                        <a:t>9.5</a:t>
                      </a:r>
                    </a:p>
                  </a:txBody>
                  <a:tcPr marL="91436" marR="91436" marT="45726" marB="4572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
                          <a:schemeClr val="hlink"/>
                        </a:buClr>
                        <a:buSzPct val="90000"/>
                        <a:buFont typeface="Wingdings" pitchFamily="2" charset="2"/>
                        <a:buNone/>
                        <a:tabLst/>
                      </a:pPr>
                      <a:r>
                        <a:rPr kumimoji="0" lang="en-US" sz="2000" b="1" i="0" u="none" strike="noStrike" cap="none" normalizeH="0" baseline="0" dirty="0" smtClean="0">
                          <a:ln>
                            <a:noFill/>
                          </a:ln>
                          <a:solidFill>
                            <a:schemeClr val="tx1"/>
                          </a:solidFill>
                          <a:effectLst/>
                          <a:latin typeface="Times New Roman" pitchFamily="18" charset="0"/>
                        </a:rPr>
                        <a:t>4.4</a:t>
                      </a:r>
                    </a:p>
                  </a:txBody>
                  <a:tcPr marL="91436" marR="91436" marT="45726" marB="4572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396293">
                <a:tc>
                  <a:txBody>
                    <a:bodyPr/>
                    <a:lstStyle/>
                    <a:p>
                      <a:pPr marL="342900" marR="0" lvl="0" indent="-342900" algn="ctr" defTabSz="914400" rtl="0" eaLnBrk="1" fontAlgn="base" latinLnBrk="0" hangingPunct="1">
                        <a:lnSpc>
                          <a:spcPct val="100000"/>
                        </a:lnSpc>
                        <a:spcBef>
                          <a:spcPct val="0"/>
                        </a:spcBef>
                        <a:spcAft>
                          <a:spcPct val="0"/>
                        </a:spcAft>
                        <a:buClr>
                          <a:schemeClr val="hlink"/>
                        </a:buClr>
                        <a:buSzPct val="90000"/>
                        <a:buFont typeface="Wingdings" pitchFamily="2" charset="2"/>
                        <a:buNone/>
                        <a:tabLst/>
                      </a:pPr>
                      <a:r>
                        <a:rPr kumimoji="0" lang="en-US" sz="2000" b="1" i="0" u="none" strike="noStrike" cap="none" normalizeH="0" baseline="0" dirty="0" smtClean="0">
                          <a:ln>
                            <a:noFill/>
                          </a:ln>
                          <a:solidFill>
                            <a:schemeClr val="tx1"/>
                          </a:solidFill>
                          <a:effectLst/>
                          <a:latin typeface="Times New Roman" pitchFamily="18" charset="0"/>
                        </a:rPr>
                        <a:t>2008</a:t>
                      </a:r>
                    </a:p>
                  </a:txBody>
                  <a:tcPr marL="91436" marR="91436" marT="45726" marB="4572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
                          <a:schemeClr val="hlink"/>
                        </a:buClr>
                        <a:buSzPct val="90000"/>
                        <a:buFont typeface="Wingdings" pitchFamily="2" charset="2"/>
                        <a:buNone/>
                        <a:tabLst/>
                      </a:pPr>
                      <a:r>
                        <a:rPr kumimoji="0" lang="en-US" sz="2000" b="1" i="0" u="none" strike="noStrike" cap="none" normalizeH="0" baseline="0" dirty="0" smtClean="0">
                          <a:ln>
                            <a:noFill/>
                          </a:ln>
                          <a:solidFill>
                            <a:schemeClr val="tx1"/>
                          </a:solidFill>
                          <a:effectLst/>
                          <a:latin typeface="Times New Roman" pitchFamily="18" charset="0"/>
                        </a:rPr>
                        <a:t>56.8</a:t>
                      </a:r>
                    </a:p>
                  </a:txBody>
                  <a:tcPr marL="91436" marR="91436" marT="45726" marB="4572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
                          <a:schemeClr val="hlink"/>
                        </a:buClr>
                        <a:buSzPct val="90000"/>
                        <a:buFont typeface="Wingdings" pitchFamily="2" charset="2"/>
                        <a:buNone/>
                        <a:tabLst/>
                      </a:pPr>
                      <a:r>
                        <a:rPr kumimoji="0" lang="en-US" sz="2000" b="1" i="0" u="none" strike="noStrike" cap="none" normalizeH="0" baseline="0" dirty="0" smtClean="0">
                          <a:ln>
                            <a:noFill/>
                          </a:ln>
                          <a:solidFill>
                            <a:schemeClr val="tx1"/>
                          </a:solidFill>
                          <a:effectLst/>
                          <a:latin typeface="Times New Roman" pitchFamily="18" charset="0"/>
                        </a:rPr>
                        <a:t>9.6</a:t>
                      </a:r>
                    </a:p>
                  </a:txBody>
                  <a:tcPr marL="91436" marR="91436" marT="45726" marB="4572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
                          <a:schemeClr val="hlink"/>
                        </a:buClr>
                        <a:buSzPct val="90000"/>
                        <a:buFont typeface="Wingdings" pitchFamily="2" charset="2"/>
                        <a:buNone/>
                        <a:tabLst/>
                      </a:pPr>
                      <a:r>
                        <a:rPr kumimoji="0" lang="en-US" sz="2000" b="1" i="0" u="none" strike="noStrike" cap="none" normalizeH="0" baseline="0" dirty="0" smtClean="0">
                          <a:ln>
                            <a:noFill/>
                          </a:ln>
                          <a:solidFill>
                            <a:schemeClr val="tx1"/>
                          </a:solidFill>
                          <a:effectLst/>
                          <a:latin typeface="Times New Roman" pitchFamily="18" charset="0"/>
                        </a:rPr>
                        <a:t>4.2</a:t>
                      </a:r>
                    </a:p>
                  </a:txBody>
                  <a:tcPr marL="91436" marR="91436" marT="45726" marB="4572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396293">
                <a:tc>
                  <a:txBody>
                    <a:bodyPr/>
                    <a:lstStyle/>
                    <a:p>
                      <a:pPr marL="342900" marR="0" lvl="0" indent="-342900" algn="ctr" defTabSz="914400" rtl="0" eaLnBrk="1" fontAlgn="base" latinLnBrk="0" hangingPunct="1">
                        <a:lnSpc>
                          <a:spcPct val="100000"/>
                        </a:lnSpc>
                        <a:spcBef>
                          <a:spcPct val="0"/>
                        </a:spcBef>
                        <a:spcAft>
                          <a:spcPct val="0"/>
                        </a:spcAft>
                        <a:buClr>
                          <a:schemeClr val="hlink"/>
                        </a:buClr>
                        <a:buSzPct val="90000"/>
                        <a:buFont typeface="Wingdings" pitchFamily="2" charset="2"/>
                        <a:buNone/>
                        <a:tabLst/>
                      </a:pPr>
                      <a:r>
                        <a:rPr kumimoji="0" lang="en-US" sz="2000" b="1" i="0" u="none" strike="noStrike" cap="none" normalizeH="0" baseline="0" dirty="0" smtClean="0">
                          <a:ln>
                            <a:noFill/>
                          </a:ln>
                          <a:solidFill>
                            <a:schemeClr val="tx1"/>
                          </a:solidFill>
                          <a:effectLst/>
                          <a:latin typeface="Times New Roman" pitchFamily="18" charset="0"/>
                        </a:rPr>
                        <a:t>2009</a:t>
                      </a:r>
                    </a:p>
                  </a:txBody>
                  <a:tcPr marL="91436" marR="91436" marT="45726" marB="4572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
                          <a:schemeClr val="hlink"/>
                        </a:buClr>
                        <a:buSzPct val="90000"/>
                        <a:buFont typeface="Wingdings" pitchFamily="2" charset="2"/>
                        <a:buNone/>
                        <a:tabLst/>
                      </a:pPr>
                      <a:r>
                        <a:rPr kumimoji="0" lang="en-US" sz="2000" b="1" i="0" u="none" strike="noStrike" cap="none" normalizeH="0" baseline="0" dirty="0" smtClean="0">
                          <a:ln>
                            <a:noFill/>
                          </a:ln>
                          <a:solidFill>
                            <a:schemeClr val="tx1"/>
                          </a:solidFill>
                          <a:effectLst/>
                          <a:latin typeface="Times New Roman" pitchFamily="18" charset="0"/>
                        </a:rPr>
                        <a:t>64.2</a:t>
                      </a:r>
                    </a:p>
                  </a:txBody>
                  <a:tcPr marL="91436" marR="91436" marT="45726" marB="4572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
                          <a:schemeClr val="hlink"/>
                        </a:buClr>
                        <a:buSzPct val="90000"/>
                        <a:buFont typeface="Wingdings" pitchFamily="2" charset="2"/>
                        <a:buNone/>
                        <a:tabLst/>
                      </a:pPr>
                      <a:r>
                        <a:rPr kumimoji="0" lang="en-US" sz="2000" b="1" i="0" u="none" strike="noStrike" cap="none" normalizeH="0" baseline="0" dirty="0" smtClean="0">
                          <a:ln>
                            <a:noFill/>
                          </a:ln>
                          <a:solidFill>
                            <a:schemeClr val="tx1"/>
                          </a:solidFill>
                          <a:effectLst/>
                          <a:latin typeface="Times New Roman" pitchFamily="18" charset="0"/>
                        </a:rPr>
                        <a:t>9.1</a:t>
                      </a:r>
                    </a:p>
                  </a:txBody>
                  <a:tcPr marL="91436" marR="91436" marT="45726" marB="4572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
                          <a:schemeClr val="hlink"/>
                        </a:buClr>
                        <a:buSzPct val="90000"/>
                        <a:buFont typeface="Wingdings" pitchFamily="2" charset="2"/>
                        <a:buNone/>
                        <a:tabLst/>
                      </a:pPr>
                      <a:r>
                        <a:rPr kumimoji="0" lang="en-US" sz="2000" b="1" i="0" u="none" strike="noStrike" cap="none" normalizeH="0" baseline="0" dirty="0" smtClean="0">
                          <a:ln>
                            <a:noFill/>
                          </a:ln>
                          <a:solidFill>
                            <a:schemeClr val="tx1"/>
                          </a:solidFill>
                          <a:effectLst/>
                          <a:latin typeface="Times New Roman" pitchFamily="18" charset="0"/>
                        </a:rPr>
                        <a:t>3.8</a:t>
                      </a:r>
                    </a:p>
                  </a:txBody>
                  <a:tcPr marL="91436" marR="91436" marT="45726" marB="4572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396293">
                <a:tc>
                  <a:txBody>
                    <a:bodyPr/>
                    <a:lstStyle/>
                    <a:p>
                      <a:pPr marL="342900" marR="0" lvl="0" indent="-342900" algn="ctr" defTabSz="914400" rtl="0" eaLnBrk="1" fontAlgn="base" latinLnBrk="0" hangingPunct="1">
                        <a:lnSpc>
                          <a:spcPct val="100000"/>
                        </a:lnSpc>
                        <a:spcBef>
                          <a:spcPct val="0"/>
                        </a:spcBef>
                        <a:spcAft>
                          <a:spcPct val="0"/>
                        </a:spcAft>
                        <a:buClr>
                          <a:schemeClr val="hlink"/>
                        </a:buClr>
                        <a:buSzPct val="90000"/>
                        <a:buFont typeface="Wingdings" pitchFamily="2" charset="2"/>
                        <a:buNone/>
                        <a:tabLst/>
                      </a:pPr>
                      <a:r>
                        <a:rPr kumimoji="0" lang="en-US" sz="2000" b="1" i="0" u="none" strike="noStrike" cap="none" normalizeH="0" baseline="0" dirty="0" smtClean="0">
                          <a:ln>
                            <a:noFill/>
                          </a:ln>
                          <a:solidFill>
                            <a:schemeClr val="tx1"/>
                          </a:solidFill>
                          <a:effectLst/>
                          <a:latin typeface="Times New Roman" pitchFamily="18" charset="0"/>
                        </a:rPr>
                        <a:t>2010</a:t>
                      </a:r>
                    </a:p>
                  </a:txBody>
                  <a:tcPr marL="91436" marR="91436" marT="45726" marB="4572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
                          <a:schemeClr val="hlink"/>
                        </a:buClr>
                        <a:buSzPct val="90000"/>
                        <a:buFont typeface="Wingdings" pitchFamily="2" charset="2"/>
                        <a:buNone/>
                        <a:tabLst/>
                      </a:pPr>
                      <a:r>
                        <a:rPr kumimoji="0" lang="en-US" sz="2000" b="1" i="0" u="none" strike="noStrike" cap="none" normalizeH="0" baseline="0" dirty="0" smtClean="0">
                          <a:ln>
                            <a:noFill/>
                          </a:ln>
                          <a:solidFill>
                            <a:schemeClr val="tx1"/>
                          </a:solidFill>
                          <a:effectLst/>
                          <a:latin typeface="Times New Roman" pitchFamily="18" charset="0"/>
                        </a:rPr>
                        <a:t>63.4</a:t>
                      </a:r>
                    </a:p>
                  </a:txBody>
                  <a:tcPr marL="91436" marR="91436" marT="45726" marB="4572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
                          <a:schemeClr val="hlink"/>
                        </a:buClr>
                        <a:buSzPct val="90000"/>
                        <a:buFont typeface="Wingdings" pitchFamily="2" charset="2"/>
                        <a:buNone/>
                        <a:tabLst/>
                      </a:pPr>
                      <a:r>
                        <a:rPr kumimoji="0" lang="en-US" sz="2000" b="1" i="0" u="none" strike="noStrike" cap="none" normalizeH="0" baseline="0" dirty="0" smtClean="0">
                          <a:ln>
                            <a:noFill/>
                          </a:ln>
                          <a:solidFill>
                            <a:schemeClr val="tx1"/>
                          </a:solidFill>
                          <a:effectLst/>
                          <a:latin typeface="Times New Roman" pitchFamily="18" charset="0"/>
                        </a:rPr>
                        <a:t>8.4</a:t>
                      </a:r>
                    </a:p>
                  </a:txBody>
                  <a:tcPr marL="91436" marR="91436" marT="45726" marB="4572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
                          <a:schemeClr val="hlink"/>
                        </a:buClr>
                        <a:buSzPct val="90000"/>
                        <a:buFont typeface="Wingdings" pitchFamily="2" charset="2"/>
                        <a:buNone/>
                        <a:tabLst/>
                      </a:pPr>
                      <a:r>
                        <a:rPr kumimoji="0" lang="en-US" sz="2000" b="1" i="0" u="none" strike="noStrike" cap="none" normalizeH="0" baseline="0" dirty="0" smtClean="0">
                          <a:ln>
                            <a:noFill/>
                          </a:ln>
                          <a:solidFill>
                            <a:schemeClr val="tx1"/>
                          </a:solidFill>
                          <a:effectLst/>
                          <a:latin typeface="Times New Roman" pitchFamily="18" charset="0"/>
                        </a:rPr>
                        <a:t>3.6</a:t>
                      </a:r>
                    </a:p>
                  </a:txBody>
                  <a:tcPr marL="91436" marR="91436" marT="45726" marB="4572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396293">
                <a:tc>
                  <a:txBody>
                    <a:bodyPr/>
                    <a:lstStyle/>
                    <a:p>
                      <a:pPr marL="342900" marR="0" lvl="0" indent="-342900" algn="ctr" defTabSz="914400" rtl="0" eaLnBrk="1" fontAlgn="base" latinLnBrk="0" hangingPunct="1">
                        <a:lnSpc>
                          <a:spcPct val="100000"/>
                        </a:lnSpc>
                        <a:spcBef>
                          <a:spcPct val="0"/>
                        </a:spcBef>
                        <a:spcAft>
                          <a:spcPct val="0"/>
                        </a:spcAft>
                        <a:buClr>
                          <a:schemeClr val="hlink"/>
                        </a:buClr>
                        <a:buSzPct val="90000"/>
                        <a:buFont typeface="Wingdings" pitchFamily="2" charset="2"/>
                        <a:buNone/>
                        <a:tabLst/>
                      </a:pPr>
                      <a:r>
                        <a:rPr kumimoji="0" lang="en-US" sz="2000" b="1" i="0" u="none" strike="noStrike" cap="none" normalizeH="0" baseline="0" dirty="0" smtClean="0">
                          <a:ln>
                            <a:noFill/>
                          </a:ln>
                          <a:solidFill>
                            <a:schemeClr val="tx1"/>
                          </a:solidFill>
                          <a:effectLst/>
                          <a:latin typeface="Times New Roman" pitchFamily="18" charset="0"/>
                        </a:rPr>
                        <a:t>2011</a:t>
                      </a:r>
                    </a:p>
                  </a:txBody>
                  <a:tcPr marL="91436" marR="91436" marT="45726" marB="4572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
                          <a:schemeClr val="hlink"/>
                        </a:buClr>
                        <a:buSzPct val="90000"/>
                        <a:buFont typeface="Wingdings" pitchFamily="2" charset="2"/>
                        <a:buNone/>
                        <a:tabLst/>
                      </a:pPr>
                      <a:r>
                        <a:rPr kumimoji="0" lang="en-US" sz="2000" b="1" i="0" u="none" strike="noStrike" cap="none" normalizeH="0" baseline="0" dirty="0" smtClean="0">
                          <a:ln>
                            <a:noFill/>
                          </a:ln>
                          <a:solidFill>
                            <a:schemeClr val="tx1"/>
                          </a:solidFill>
                          <a:effectLst/>
                          <a:latin typeface="Times New Roman" pitchFamily="18" charset="0"/>
                        </a:rPr>
                        <a:t>50.7</a:t>
                      </a:r>
                    </a:p>
                  </a:txBody>
                  <a:tcPr marL="91436" marR="91436" marT="45726" marB="4572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
                          <a:schemeClr val="hlink"/>
                        </a:buClr>
                        <a:buSzPct val="90000"/>
                        <a:buFont typeface="Wingdings" pitchFamily="2" charset="2"/>
                        <a:buNone/>
                        <a:tabLst/>
                      </a:pPr>
                      <a:r>
                        <a:rPr kumimoji="0" lang="en-US" sz="2000" b="1" i="0" u="none" strike="noStrike" cap="none" normalizeH="0" baseline="0" dirty="0" smtClean="0">
                          <a:ln>
                            <a:noFill/>
                          </a:ln>
                          <a:solidFill>
                            <a:schemeClr val="tx1"/>
                          </a:solidFill>
                          <a:effectLst/>
                          <a:latin typeface="Times New Roman" pitchFamily="18" charset="0"/>
                        </a:rPr>
                        <a:t>8.9</a:t>
                      </a:r>
                    </a:p>
                  </a:txBody>
                  <a:tcPr marL="91436" marR="91436" marT="45726" marB="4572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
                          <a:schemeClr val="hlink"/>
                        </a:buClr>
                        <a:buSzPct val="90000"/>
                        <a:buFont typeface="Wingdings" pitchFamily="2" charset="2"/>
                        <a:buNone/>
                        <a:tabLst/>
                      </a:pPr>
                      <a:r>
                        <a:rPr kumimoji="0" lang="en-US" sz="2000" b="1" i="0" u="none" strike="noStrike" cap="none" normalizeH="0" baseline="0" dirty="0" smtClean="0">
                          <a:ln>
                            <a:noFill/>
                          </a:ln>
                          <a:solidFill>
                            <a:schemeClr val="tx1"/>
                          </a:solidFill>
                          <a:effectLst/>
                          <a:latin typeface="Times New Roman" pitchFamily="18" charset="0"/>
                        </a:rPr>
                        <a:t>3.3</a:t>
                      </a:r>
                    </a:p>
                  </a:txBody>
                  <a:tcPr marL="91436" marR="91436" marT="45726" marB="4572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396293">
                <a:tc>
                  <a:txBody>
                    <a:bodyPr/>
                    <a:lstStyle/>
                    <a:p>
                      <a:pPr marL="342900" marR="0" lvl="0" indent="-342900" algn="ctr" defTabSz="914400" rtl="0" eaLnBrk="1" fontAlgn="base" latinLnBrk="0" hangingPunct="1">
                        <a:lnSpc>
                          <a:spcPct val="100000"/>
                        </a:lnSpc>
                        <a:spcBef>
                          <a:spcPct val="0"/>
                        </a:spcBef>
                        <a:spcAft>
                          <a:spcPct val="0"/>
                        </a:spcAft>
                        <a:buClr>
                          <a:schemeClr val="hlink"/>
                        </a:buClr>
                        <a:buSzPct val="90000"/>
                        <a:buFont typeface="Wingdings" pitchFamily="2" charset="2"/>
                        <a:buNone/>
                        <a:tabLst/>
                      </a:pPr>
                      <a:r>
                        <a:rPr kumimoji="0" lang="en-US" sz="2000" b="1" i="0" u="none" strike="noStrike" cap="none" normalizeH="0" baseline="0" dirty="0" smtClean="0">
                          <a:ln>
                            <a:noFill/>
                          </a:ln>
                          <a:solidFill>
                            <a:schemeClr val="tx1"/>
                          </a:solidFill>
                          <a:effectLst/>
                          <a:latin typeface="Times New Roman" pitchFamily="18" charset="0"/>
                        </a:rPr>
                        <a:t>2012</a:t>
                      </a:r>
                    </a:p>
                  </a:txBody>
                  <a:tcPr marL="91436" marR="91436" marT="45726" marB="4572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
                          <a:schemeClr val="hlink"/>
                        </a:buClr>
                        <a:buSzPct val="90000"/>
                        <a:buFont typeface="Wingdings" pitchFamily="2" charset="2"/>
                        <a:buNone/>
                        <a:tabLst/>
                      </a:pPr>
                      <a:r>
                        <a:rPr kumimoji="0" lang="en-US" sz="2000" b="1" i="0" u="none" strike="noStrike" cap="none" normalizeH="0" baseline="0" dirty="0" smtClean="0">
                          <a:ln>
                            <a:noFill/>
                          </a:ln>
                          <a:solidFill>
                            <a:schemeClr val="tx1"/>
                          </a:solidFill>
                          <a:effectLst/>
                          <a:latin typeface="Times New Roman" pitchFamily="18" charset="0"/>
                        </a:rPr>
                        <a:t>42.4</a:t>
                      </a:r>
                    </a:p>
                  </a:txBody>
                  <a:tcPr marL="91436" marR="91436" marT="45726" marB="4572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
                          <a:schemeClr val="hlink"/>
                        </a:buClr>
                        <a:buSzPct val="90000"/>
                        <a:buFont typeface="Wingdings" pitchFamily="2" charset="2"/>
                        <a:buNone/>
                        <a:tabLst/>
                      </a:pPr>
                      <a:r>
                        <a:rPr kumimoji="0" lang="en-US" sz="2000" b="1" i="0" u="none" strike="noStrike" cap="none" normalizeH="0" baseline="0" dirty="0" smtClean="0">
                          <a:ln>
                            <a:noFill/>
                          </a:ln>
                          <a:solidFill>
                            <a:schemeClr val="tx1"/>
                          </a:solidFill>
                          <a:effectLst/>
                          <a:latin typeface="Times New Roman" pitchFamily="18" charset="0"/>
                        </a:rPr>
                        <a:t>8.4</a:t>
                      </a:r>
                    </a:p>
                  </a:txBody>
                  <a:tcPr marL="91436" marR="91436" marT="45726" marB="4572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
                          <a:schemeClr val="hlink"/>
                        </a:buClr>
                        <a:buSzPct val="90000"/>
                        <a:buFont typeface="Wingdings" pitchFamily="2" charset="2"/>
                        <a:buNone/>
                        <a:tabLst/>
                      </a:pPr>
                      <a:r>
                        <a:rPr kumimoji="0" lang="en-US" sz="2000" b="1" i="0" u="none" strike="noStrike" cap="none" normalizeH="0" baseline="0" dirty="0" smtClean="0">
                          <a:ln>
                            <a:noFill/>
                          </a:ln>
                          <a:solidFill>
                            <a:schemeClr val="tx1"/>
                          </a:solidFill>
                          <a:effectLst/>
                          <a:latin typeface="Times New Roman" pitchFamily="18" charset="0"/>
                        </a:rPr>
                        <a:t>3.1</a:t>
                      </a:r>
                    </a:p>
                  </a:txBody>
                  <a:tcPr marL="91436" marR="91436" marT="45726" marB="4572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bl>
          </a:graphicData>
        </a:graphic>
      </p:graphicFrame>
      <p:sp>
        <p:nvSpPr>
          <p:cNvPr id="5" name="Rectangle 69"/>
          <p:cNvSpPr>
            <a:spLocks noChangeArrowheads="1"/>
          </p:cNvSpPr>
          <p:nvPr/>
        </p:nvSpPr>
        <p:spPr bwMode="auto">
          <a:xfrm>
            <a:off x="0" y="21771"/>
            <a:ext cx="9144000" cy="1190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nchor="ctr">
            <a:spAutoFit/>
          </a:bodyPr>
          <a:lstStyle>
            <a:lvl1pPr>
              <a:defRPr sz="2400">
                <a:solidFill>
                  <a:schemeClr val="tx1"/>
                </a:solidFill>
                <a:latin typeface="Arial" charset="0"/>
              </a:defRPr>
            </a:lvl1pPr>
            <a:lvl2pPr marL="742950" indent="-285750">
              <a:defRPr sz="2400">
                <a:solidFill>
                  <a:schemeClr val="tx1"/>
                </a:solidFill>
                <a:latin typeface="Arial" charset="0"/>
              </a:defRPr>
            </a:lvl2pPr>
            <a:lvl3pPr marL="1143000" indent="-228600">
              <a:defRPr sz="2400">
                <a:solidFill>
                  <a:schemeClr val="tx1"/>
                </a:solidFill>
                <a:latin typeface="Arial" charset="0"/>
              </a:defRPr>
            </a:lvl3pPr>
            <a:lvl4pPr marL="1600200" indent="-228600">
              <a:defRPr sz="2400">
                <a:solidFill>
                  <a:schemeClr val="tx1"/>
                </a:solidFill>
                <a:latin typeface="Arial" charset="0"/>
              </a:defRPr>
            </a:lvl4pPr>
            <a:lvl5pPr marL="2057400" indent="-228600">
              <a:defRPr sz="2400">
                <a:solidFill>
                  <a:schemeClr val="tx1"/>
                </a:solidFill>
                <a:latin typeface="Arial" charset="0"/>
              </a:defRPr>
            </a:lvl5pPr>
            <a:lvl6pPr marL="2514600" indent="-228600" eaLnBrk="0" fontAlgn="base" hangingPunct="0">
              <a:spcBef>
                <a:spcPct val="0"/>
              </a:spcBef>
              <a:spcAft>
                <a:spcPct val="0"/>
              </a:spcAft>
              <a:defRPr sz="2400">
                <a:solidFill>
                  <a:schemeClr val="tx1"/>
                </a:solidFill>
                <a:latin typeface="Arial" charset="0"/>
              </a:defRPr>
            </a:lvl6pPr>
            <a:lvl7pPr marL="2971800" indent="-228600" eaLnBrk="0" fontAlgn="base" hangingPunct="0">
              <a:spcBef>
                <a:spcPct val="0"/>
              </a:spcBef>
              <a:spcAft>
                <a:spcPct val="0"/>
              </a:spcAft>
              <a:defRPr sz="2400">
                <a:solidFill>
                  <a:schemeClr val="tx1"/>
                </a:solidFill>
                <a:latin typeface="Arial" charset="0"/>
              </a:defRPr>
            </a:lvl7pPr>
            <a:lvl8pPr marL="3429000" indent="-228600" eaLnBrk="0" fontAlgn="base" hangingPunct="0">
              <a:spcBef>
                <a:spcPct val="0"/>
              </a:spcBef>
              <a:spcAft>
                <a:spcPct val="0"/>
              </a:spcAft>
              <a:defRPr sz="2400">
                <a:solidFill>
                  <a:schemeClr val="tx1"/>
                </a:solidFill>
                <a:latin typeface="Arial" charset="0"/>
              </a:defRPr>
            </a:lvl8pPr>
            <a:lvl9pPr marL="3886200" indent="-228600" eaLnBrk="0" fontAlgn="base" hangingPunct="0">
              <a:spcBef>
                <a:spcPct val="0"/>
              </a:spcBef>
              <a:spcAft>
                <a:spcPct val="0"/>
              </a:spcAft>
              <a:defRPr sz="2400">
                <a:solidFill>
                  <a:schemeClr val="tx1"/>
                </a:solidFill>
                <a:latin typeface="Arial" charset="0"/>
              </a:defRPr>
            </a:lvl9pPr>
          </a:lstStyle>
          <a:p>
            <a:pPr algn="ctr" eaLnBrk="1" hangingPunct="1"/>
            <a:r>
              <a:rPr lang="en-US" altLang="en-US" sz="1800" b="1" dirty="0">
                <a:effectLst>
                  <a:outerShdw blurRad="38100" dist="38100" dir="2700000" algn="tl">
                    <a:srgbClr val="000000">
                      <a:alpha val="43137"/>
                    </a:srgbClr>
                  </a:outerShdw>
                </a:effectLst>
                <a:latin typeface="Times New Roman" pitchFamily="18" charset="0"/>
              </a:rPr>
              <a:t>Table 3</a:t>
            </a:r>
          </a:p>
          <a:p>
            <a:pPr algn="ctr" eaLnBrk="1" hangingPunct="1"/>
            <a:r>
              <a:rPr lang="en-US" altLang="en-US" sz="1800" b="1" dirty="0">
                <a:effectLst>
                  <a:outerShdw blurRad="38100" dist="38100" dir="2700000" algn="tl">
                    <a:srgbClr val="000000">
                      <a:alpha val="43137"/>
                    </a:srgbClr>
                  </a:outerShdw>
                </a:effectLst>
                <a:latin typeface="Times New Roman" pitchFamily="18" charset="0"/>
              </a:rPr>
              <a:t>TB Incidence Rate Between</a:t>
            </a:r>
          </a:p>
          <a:p>
            <a:pPr algn="ctr" eaLnBrk="1" hangingPunct="1"/>
            <a:r>
              <a:rPr lang="en-US" altLang="en-US" sz="1800" b="1" dirty="0">
                <a:effectLst>
                  <a:outerShdw blurRad="38100" dist="38100" dir="2700000" algn="tl">
                    <a:srgbClr val="000000">
                      <a:alpha val="43137"/>
                    </a:srgbClr>
                  </a:outerShdw>
                </a:effectLst>
                <a:latin typeface="Times New Roman" pitchFamily="18" charset="0"/>
              </a:rPr>
              <a:t>Guam, United States and Hawaii</a:t>
            </a:r>
          </a:p>
          <a:p>
            <a:pPr algn="ctr" eaLnBrk="1" hangingPunct="1"/>
            <a:r>
              <a:rPr lang="en-US" altLang="en-US" sz="1800" b="1" dirty="0">
                <a:effectLst>
                  <a:outerShdw blurRad="38100" dist="38100" dir="2700000" algn="tl">
                    <a:srgbClr val="000000">
                      <a:alpha val="43137"/>
                    </a:srgbClr>
                  </a:outerShdw>
                </a:effectLst>
                <a:latin typeface="Times New Roman" pitchFamily="18" charset="0"/>
              </a:rPr>
              <a:t>2002-2012</a:t>
            </a:r>
          </a:p>
        </p:txBody>
      </p:sp>
    </p:spTree>
    <p:extLst>
      <p:ext uri="{BB962C8B-B14F-4D97-AF65-F5344CB8AC3E}">
        <p14:creationId xmlns:p14="http://schemas.microsoft.com/office/powerpoint/2010/main" val="11822282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afterEffect">
                                  <p:stCondLst>
                                    <p:cond delay="0"/>
                                  </p:stCondLst>
                                  <p:childTnLst>
                                    <p:set>
                                      <p:cBhvr>
                                        <p:cTn id="6" dur="1" fill="hold">
                                          <p:stCondLst>
                                            <p:cond delay="499"/>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499"/>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utoUpdateAnimBg="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3"/>
          <p:cNvSpPr>
            <a:spLocks noGrp="1" noChangeArrowheads="1"/>
          </p:cNvSpPr>
          <p:nvPr>
            <p:ph type="title"/>
          </p:nvPr>
        </p:nvSpPr>
        <p:spPr>
          <a:xfrm>
            <a:off x="0" y="0"/>
            <a:ext cx="9144000" cy="1219200"/>
          </a:xfrm>
        </p:spPr>
        <p:txBody>
          <a:bodyPr/>
          <a:lstStyle/>
          <a:p>
            <a:pPr algn="ctr" eaLnBrk="1" hangingPunct="1">
              <a:defRPr/>
            </a:pPr>
            <a:r>
              <a:rPr lang="en-US" sz="1600" b="1" dirty="0" smtClean="0">
                <a:solidFill>
                  <a:schemeClr val="tx1"/>
                </a:solidFill>
                <a:effectLst>
                  <a:outerShdw blurRad="38100" dist="38100" dir="2700000" algn="tl">
                    <a:srgbClr val="000000">
                      <a:alpha val="43137"/>
                    </a:srgbClr>
                  </a:outerShdw>
                </a:effectLst>
                <a:latin typeface="Times New Roman" pitchFamily="18" charset="0"/>
              </a:rPr>
              <a:t>Table 4</a:t>
            </a:r>
            <a:br>
              <a:rPr lang="en-US" sz="1600" b="1" dirty="0" smtClean="0">
                <a:solidFill>
                  <a:schemeClr val="tx1"/>
                </a:solidFill>
                <a:effectLst>
                  <a:outerShdw blurRad="38100" dist="38100" dir="2700000" algn="tl">
                    <a:srgbClr val="000000">
                      <a:alpha val="43137"/>
                    </a:srgbClr>
                  </a:outerShdw>
                </a:effectLst>
                <a:latin typeface="Times New Roman" pitchFamily="18" charset="0"/>
              </a:rPr>
            </a:br>
            <a:r>
              <a:rPr lang="en-US" sz="1600" b="1" dirty="0" smtClean="0">
                <a:solidFill>
                  <a:schemeClr val="tx1"/>
                </a:solidFill>
                <a:effectLst>
                  <a:outerShdw blurRad="38100" dist="38100" dir="2700000" algn="tl">
                    <a:srgbClr val="000000">
                      <a:alpha val="43137"/>
                    </a:srgbClr>
                  </a:outerShdw>
                </a:effectLst>
                <a:latin typeface="Times New Roman" pitchFamily="18" charset="0"/>
              </a:rPr>
              <a:t>TB Incidence Rates Between</a:t>
            </a:r>
            <a:br>
              <a:rPr lang="en-US" sz="1600" b="1" dirty="0" smtClean="0">
                <a:solidFill>
                  <a:schemeClr val="tx1"/>
                </a:solidFill>
                <a:effectLst>
                  <a:outerShdw blurRad="38100" dist="38100" dir="2700000" algn="tl">
                    <a:srgbClr val="000000">
                      <a:alpha val="43137"/>
                    </a:srgbClr>
                  </a:outerShdw>
                </a:effectLst>
                <a:latin typeface="Times New Roman" pitchFamily="18" charset="0"/>
              </a:rPr>
            </a:br>
            <a:r>
              <a:rPr lang="en-US" sz="1600" b="1" dirty="0" smtClean="0">
                <a:solidFill>
                  <a:schemeClr val="tx1"/>
                </a:solidFill>
                <a:effectLst>
                  <a:outerShdw blurRad="38100" dist="38100" dir="2700000" algn="tl">
                    <a:srgbClr val="000000">
                      <a:alpha val="43137"/>
                    </a:srgbClr>
                  </a:outerShdw>
                </a:effectLst>
                <a:latin typeface="Times New Roman" pitchFamily="18" charset="0"/>
              </a:rPr>
              <a:t>Guam, Hawaii, United States</a:t>
            </a:r>
            <a:br>
              <a:rPr lang="en-US" sz="1600" b="1" dirty="0" smtClean="0">
                <a:solidFill>
                  <a:schemeClr val="tx1"/>
                </a:solidFill>
                <a:effectLst>
                  <a:outerShdw blurRad="38100" dist="38100" dir="2700000" algn="tl">
                    <a:srgbClr val="000000">
                      <a:alpha val="43137"/>
                    </a:srgbClr>
                  </a:outerShdw>
                </a:effectLst>
                <a:latin typeface="Times New Roman" pitchFamily="18" charset="0"/>
              </a:rPr>
            </a:br>
            <a:r>
              <a:rPr lang="en-US" sz="1600" b="1" dirty="0" smtClean="0">
                <a:solidFill>
                  <a:schemeClr val="tx1"/>
                </a:solidFill>
                <a:effectLst>
                  <a:outerShdw blurRad="38100" dist="38100" dir="2700000" algn="tl">
                    <a:srgbClr val="000000">
                      <a:alpha val="43137"/>
                    </a:srgbClr>
                  </a:outerShdw>
                </a:effectLst>
                <a:latin typeface="Times New Roman" pitchFamily="18" charset="0"/>
              </a:rPr>
              <a:t>2002-2012</a:t>
            </a:r>
          </a:p>
        </p:txBody>
      </p:sp>
      <p:graphicFrame>
        <p:nvGraphicFramePr>
          <p:cNvPr id="9" name="Object 2"/>
          <p:cNvGraphicFramePr>
            <a:graphicFrameLocks noChangeAspect="1"/>
          </p:cNvGraphicFramePr>
          <p:nvPr>
            <p:extLst>
              <p:ext uri="{D42A27DB-BD31-4B8C-83A1-F6EECF244321}">
                <p14:modId xmlns:p14="http://schemas.microsoft.com/office/powerpoint/2010/main" val="3376920123"/>
              </p:ext>
            </p:extLst>
          </p:nvPr>
        </p:nvGraphicFramePr>
        <p:xfrm>
          <a:off x="152400" y="685800"/>
          <a:ext cx="8534400" cy="5857539"/>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7143136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0" presetClass="entr" presetSubtype="0" fill="hold" grpId="1"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800" decel="100000"/>
                                        <p:tgtEl>
                                          <p:spTgt spid="9"/>
                                        </p:tgtEl>
                                      </p:cBhvr>
                                    </p:animEffect>
                                    <p:anim calcmode="lin" valueType="num">
                                      <p:cBhvr>
                                        <p:cTn id="8" dur="800" decel="100000" fill="hold"/>
                                        <p:tgtEl>
                                          <p:spTgt spid="9"/>
                                        </p:tgtEl>
                                        <p:attrNameLst>
                                          <p:attrName>style.rotation</p:attrName>
                                        </p:attrNameLst>
                                      </p:cBhvr>
                                      <p:tavLst>
                                        <p:tav tm="0">
                                          <p:val>
                                            <p:fltVal val="-90"/>
                                          </p:val>
                                        </p:tav>
                                        <p:tav tm="100000">
                                          <p:val>
                                            <p:fltVal val="0"/>
                                          </p:val>
                                        </p:tav>
                                      </p:tavLst>
                                    </p:anim>
                                    <p:anim calcmode="lin" valueType="num">
                                      <p:cBhvr>
                                        <p:cTn id="9" dur="800" decel="100000" fill="hold"/>
                                        <p:tgtEl>
                                          <p:spTgt spid="9"/>
                                        </p:tgtEl>
                                        <p:attrNameLst>
                                          <p:attrName>ppt_x</p:attrName>
                                        </p:attrNameLst>
                                      </p:cBhvr>
                                      <p:tavLst>
                                        <p:tav tm="0">
                                          <p:val>
                                            <p:strVal val="#ppt_x+0.4"/>
                                          </p:val>
                                        </p:tav>
                                        <p:tav tm="100000">
                                          <p:val>
                                            <p:strVal val="#ppt_x-0.05"/>
                                          </p:val>
                                        </p:tav>
                                      </p:tavLst>
                                    </p:anim>
                                    <p:anim calcmode="lin" valueType="num">
                                      <p:cBhvr>
                                        <p:cTn id="10" dur="800" decel="100000" fill="hold"/>
                                        <p:tgtEl>
                                          <p:spTgt spid="9"/>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9"/>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9"/>
                                        </p:tgtEl>
                                        <p:attrNameLst>
                                          <p:attrName>ppt_y</p:attrName>
                                        </p:attrNameLst>
                                      </p:cBhvr>
                                      <p:tavLst>
                                        <p:tav tm="0">
                                          <p:val>
                                            <p:strVal val="#ppt_y+0.1"/>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54" presetClass="exit" presetSubtype="0" decel="100000" fill="hold" grpId="0" nodeType="clickEffect">
                                  <p:stCondLst>
                                    <p:cond delay="0"/>
                                  </p:stCondLst>
                                  <p:childTnLst>
                                    <p:anim calcmode="lin" valueType="num">
                                      <p:cBhvr>
                                        <p:cTn id="16" dur="3000"/>
                                        <p:tgtEl>
                                          <p:spTgt spid="9"/>
                                        </p:tgtEl>
                                        <p:attrNameLst>
                                          <p:attrName>ppt_w</p:attrName>
                                        </p:attrNameLst>
                                      </p:cBhvr>
                                      <p:tavLst>
                                        <p:tav tm="0">
                                          <p:val>
                                            <p:strVal val="ppt_w"/>
                                          </p:val>
                                        </p:tav>
                                        <p:tav tm="100000">
                                          <p:val>
                                            <p:strVal val="ppt_w*0.05"/>
                                          </p:val>
                                        </p:tav>
                                      </p:tavLst>
                                    </p:anim>
                                    <p:anim calcmode="lin" valueType="num">
                                      <p:cBhvr>
                                        <p:cTn id="17" dur="3000"/>
                                        <p:tgtEl>
                                          <p:spTgt spid="9"/>
                                        </p:tgtEl>
                                        <p:attrNameLst>
                                          <p:attrName>ppt_h</p:attrName>
                                        </p:attrNameLst>
                                      </p:cBhvr>
                                      <p:tavLst>
                                        <p:tav tm="0">
                                          <p:val>
                                            <p:strVal val="ppt_h"/>
                                          </p:val>
                                        </p:tav>
                                        <p:tav tm="100000">
                                          <p:val>
                                            <p:strVal val="ppt_h"/>
                                          </p:val>
                                        </p:tav>
                                      </p:tavLst>
                                    </p:anim>
                                    <p:anim calcmode="lin" valueType="num">
                                      <p:cBhvr>
                                        <p:cTn id="18" dur="3000"/>
                                        <p:tgtEl>
                                          <p:spTgt spid="9"/>
                                        </p:tgtEl>
                                        <p:attrNameLst>
                                          <p:attrName>ppt_x</p:attrName>
                                        </p:attrNameLst>
                                      </p:cBhvr>
                                      <p:tavLst>
                                        <p:tav tm="0">
                                          <p:val>
                                            <p:strVal val="ppt_x"/>
                                          </p:val>
                                        </p:tav>
                                        <p:tav tm="100000">
                                          <p:val>
                                            <p:strVal val="ppt_x-.2"/>
                                          </p:val>
                                        </p:tav>
                                      </p:tavLst>
                                    </p:anim>
                                    <p:anim calcmode="lin" valueType="num">
                                      <p:cBhvr>
                                        <p:cTn id="19" dur="3000"/>
                                        <p:tgtEl>
                                          <p:spTgt spid="9"/>
                                        </p:tgtEl>
                                        <p:attrNameLst>
                                          <p:attrName>ppt_y</p:attrName>
                                        </p:attrNameLst>
                                      </p:cBhvr>
                                      <p:tavLst>
                                        <p:tav tm="0">
                                          <p:val>
                                            <p:strVal val="ppt_y"/>
                                          </p:val>
                                        </p:tav>
                                        <p:tav tm="100000">
                                          <p:val>
                                            <p:strVal val="ppt_y"/>
                                          </p:val>
                                        </p:tav>
                                      </p:tavLst>
                                    </p:anim>
                                    <p:animEffect transition="out" filter="fade">
                                      <p:cBhvr>
                                        <p:cTn id="20" dur="3000"/>
                                        <p:tgtEl>
                                          <p:spTgt spid="9"/>
                                        </p:tgtEl>
                                      </p:cBhvr>
                                    </p:animEffect>
                                    <p:set>
                                      <p:cBhvr>
                                        <p:cTn id="21" dur="1" fill="hold">
                                          <p:stCondLst>
                                            <p:cond delay="2999"/>
                                          </p:stCondLst>
                                        </p:cTn>
                                        <p:tgtEl>
                                          <p:spTgt spid="9"/>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9" grpId="0">
        <p:bldAsOne/>
      </p:bldGraphic>
      <p:bldGraphic spid="9" grpId="1">
        <p:bldAsOne/>
      </p:bldGraphic>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12963</TotalTime>
  <Words>485</Words>
  <Application>Microsoft Office PowerPoint</Application>
  <PresentationFormat>On-screen Show (4:3)</PresentationFormat>
  <Paragraphs>221</Paragraphs>
  <Slides>17</Slides>
  <Notes>15</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17</vt:i4>
      </vt:variant>
    </vt:vector>
  </HeadingPairs>
  <TitlesOfParts>
    <vt:vector size="25" baseType="lpstr">
      <vt:lpstr>Arial</vt:lpstr>
      <vt:lpstr>Lucida Sans Unicode</vt:lpstr>
      <vt:lpstr>Times New Roman</vt:lpstr>
      <vt:lpstr>Verdana</vt:lpstr>
      <vt:lpstr>Wingdings</vt:lpstr>
      <vt:lpstr>Wingdings 2</vt:lpstr>
      <vt:lpstr>Wingdings 3</vt:lpstr>
      <vt:lpstr>Concourse</vt:lpstr>
      <vt:lpstr>PowerPoint Presentation</vt:lpstr>
      <vt:lpstr>PowerPoint Presentation</vt:lpstr>
      <vt:lpstr>Guam Public Law 22-130 Section 3309</vt:lpstr>
      <vt:lpstr>Guam Public Law 22-130</vt:lpstr>
      <vt:lpstr>TB EPIDEMIOLOGY GUAM </vt:lpstr>
      <vt:lpstr>PowerPoint Presentation</vt:lpstr>
      <vt:lpstr>Table 2 Trend Notification, 2003-2013, All Types Annual Number of Notified Cases</vt:lpstr>
      <vt:lpstr>PowerPoint Presentation</vt:lpstr>
      <vt:lpstr>Table 4 TB Incidence Rates Between Guam, Hawaii, United States 2002-2012</vt:lpstr>
      <vt:lpstr>Table 5 TB in the US-Affiliated Pacific Islands 2012</vt:lpstr>
      <vt:lpstr>Case Rate of Guam/USA Affiliated Pacific Is. 2012</vt:lpstr>
      <vt:lpstr>Table 6 Ethnicity Breakdown 2003 – 2013</vt:lpstr>
      <vt:lpstr>Table 7 TB Cases  By  Ethnicity 2003-2013</vt:lpstr>
      <vt:lpstr>Table 8 Age Breakdown 2003-2013</vt:lpstr>
      <vt:lpstr>Table 9 TB Disease Cases By Age Group 2003-2013</vt:lpstr>
      <vt:lpstr>PowerPoint Presentation</vt:lpstr>
      <vt:lpstr>PowerPoint Presentation</vt:lpstr>
    </vt:vector>
  </TitlesOfParts>
  <Company>Public Health</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Country Presentation Guam</dc:title>
  <dc:creator>cecile</dc:creator>
  <cp:lastModifiedBy>ANTHONY S. MONFORTE</cp:lastModifiedBy>
  <cp:revision>699</cp:revision>
  <cp:lastPrinted>2013-07-26T05:25:22Z</cp:lastPrinted>
  <dcterms:created xsi:type="dcterms:W3CDTF">2000-06-15T23:45:53Z</dcterms:created>
  <dcterms:modified xsi:type="dcterms:W3CDTF">2014-02-10T01:38:52Z</dcterms:modified>
</cp:coreProperties>
</file>