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handoutMasterIdLst>
    <p:handoutMasterId r:id="rId10"/>
  </p:handoutMasterIdLst>
  <p:sldIdLst>
    <p:sldId id="284" r:id="rId2"/>
    <p:sldId id="282" r:id="rId3"/>
    <p:sldId id="286" r:id="rId4"/>
    <p:sldId id="256" r:id="rId5"/>
    <p:sldId id="281" r:id="rId6"/>
    <p:sldId id="275" r:id="rId7"/>
    <p:sldId id="285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518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2598" autoAdjust="0"/>
    <p:restoredTop sz="94660"/>
  </p:normalViewPr>
  <p:slideViewPr>
    <p:cSldViewPr>
      <p:cViewPr varScale="1">
        <p:scale>
          <a:sx n="92" d="100"/>
          <a:sy n="92" d="100"/>
        </p:scale>
        <p:origin x="190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403AE-919C-49E5-A419-7E6C6A1EACC5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72C03-095F-454D-82CE-0F106AB84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58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9DDDD-F235-44C1-8DA0-BADD7879375F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AD31B-712E-4390-800E-4DCE7A6AC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3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397F2A-2397-4494-B5BB-1A7D50019B18}" type="datetimeFigureOut">
              <a:rPr lang="en-US" smtClean="0"/>
              <a:pPr/>
              <a:t>2/17/2014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215A2EC-83EC-4B38-9599-31CDE8CAF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wipe dir="u"/>
    <p:sndAc>
      <p:stSnd>
        <p:snd r:embed="rId13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375" y="228600"/>
            <a:ext cx="82772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718930" y="1905000"/>
            <a:ext cx="7924800" cy="3733800"/>
          </a:xfrm>
          <a:prstGeom prst="rect">
            <a:avLst/>
          </a:prstGeom>
        </p:spPr>
        <p:txBody>
          <a:bodyPr vert="horz" lIns="182880" tIns="0">
            <a:noAutofit/>
          </a:bodyPr>
          <a:lstStyle/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School Counselor </a:t>
            </a:r>
          </a:p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Monthly Professional Development Meeting </a:t>
            </a:r>
          </a:p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January 29, 2012</a:t>
            </a:r>
          </a:p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en-US" sz="4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076991"/>
      </p:ext>
    </p:extLst>
  </p:cSld>
  <p:clrMapOvr>
    <a:masterClrMapping/>
  </p:clrMapOvr>
  <p:transition>
    <p:wipe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AGENDA </a:t>
            </a:r>
            <a:endParaRPr lang="en-US" sz="40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1397675"/>
            <a:ext cx="8763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Joyce Sosa - The Compassionate Friends Guam Chapter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Jeanettte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Quintanilla - Judiciary of Guam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Laura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Taisipic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- Section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504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Miscellaneous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Computer Distribution Update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Billi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Jo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Marzan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ASCA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042588"/>
      </p:ext>
    </p:extLst>
  </p:cSld>
  <p:clrMapOvr>
    <a:masterClrMapping/>
  </p:clrMapOvr>
  <p:transition>
    <p:wipe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Miscellaneous Updates</a:t>
            </a:r>
            <a:endParaRPr lang="en-US" sz="40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1730" y="914400"/>
            <a:ext cx="8763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lvl="1" indent="-463550">
              <a:buFont typeface="Wingdings" pitchFamily="2" charset="2"/>
              <a:buChar char="v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Computer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Distribution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Update</a:t>
            </a:r>
          </a:p>
          <a:p>
            <a:pPr marL="463550" lvl="1" indent="-463550">
              <a:buFont typeface="Wingdings" pitchFamily="2" charset="2"/>
              <a:buChar char="v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Election of Officers for GASC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GCSCP K-12 Document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Curriculum Committee meets on February 21, 2012…Final Document due for meeting</a:t>
            </a:r>
          </a:p>
          <a:p>
            <a:pPr marL="1371600" lvl="2" indent="-457200"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Insert Quick Reference Tool for S/C/I</a:t>
            </a:r>
          </a:p>
          <a:p>
            <a:pPr marL="1371600" lvl="2" indent="-457200"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Insert Lesson Plan Sample for Each Level</a:t>
            </a:r>
          </a:p>
          <a:p>
            <a:pPr marL="1371600" lvl="2" indent="-457200"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Update Developmental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CrossWalking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Tool</a:t>
            </a:r>
          </a:p>
          <a:p>
            <a:pPr marL="914400" lvl="1" indent="-457200">
              <a:buFont typeface="Wingdings" pitchFamily="2" charset="2"/>
              <a:buChar char="v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>
              <a:buFont typeface="Wingdings" pitchFamily="2" charset="2"/>
              <a:buChar char="v"/>
            </a:pP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886489"/>
      </p:ext>
    </p:extLst>
  </p:cSld>
  <p:clrMapOvr>
    <a:masterClrMapping/>
  </p:clrMapOvr>
  <p:transition>
    <p:wipe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838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375" y="228600"/>
            <a:ext cx="82772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718930" y="2209800"/>
            <a:ext cx="7924800" cy="3733800"/>
          </a:xfrm>
          <a:prstGeom prst="rect">
            <a:avLst/>
          </a:prstGeom>
        </p:spPr>
        <p:txBody>
          <a:bodyPr vert="horz" lIns="182880" tIns="0">
            <a:noAutofit/>
          </a:bodyPr>
          <a:lstStyle/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Guam Comprehensive School Counselor Program K-12</a:t>
            </a:r>
          </a:p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Developmental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CrossWalking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Tool Activity</a:t>
            </a:r>
          </a:p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pPr marL="36576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Marzan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pPr marL="36576" lvl="0" algn="ctr">
              <a:spcBef>
                <a:spcPts val="0"/>
              </a:spcBef>
              <a:defRPr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Developmental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CrossWalking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Tool Activity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0" y="1447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latin typeface="Arial" pitchFamily="34" charset="0"/>
                <a:ea typeface="Times New Roman"/>
                <a:cs typeface="Arial" pitchFamily="34" charset="0"/>
              </a:rPr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Time Allotted:  40 </a:t>
            </a:r>
            <a:r>
              <a:rPr lang="en-US" dirty="0" err="1" smtClean="0"/>
              <a:t>Mintues</a:t>
            </a:r>
            <a:endParaRPr lang="en-US" dirty="0" smtClean="0"/>
          </a:p>
          <a:p>
            <a:r>
              <a:rPr lang="en-US" dirty="0" smtClean="0"/>
              <a:t>Objective:  100% of all SGCs present have reviewed and approved the Standards, Competencies, and Performance Indicators for all three (3) Domains; Academic, Career, and Personal/Social</a:t>
            </a:r>
          </a:p>
          <a:p>
            <a:r>
              <a:rPr lang="en-US" dirty="0" smtClean="0"/>
              <a:t>Standard Expectation:  Each Large Group (elementary, middle, and high) will submit a </a:t>
            </a:r>
            <a:r>
              <a:rPr lang="en-US" b="1" u="sng" dirty="0" smtClean="0"/>
              <a:t>completed</a:t>
            </a:r>
            <a:r>
              <a:rPr lang="en-US" dirty="0" smtClean="0"/>
              <a:t> Developmental </a:t>
            </a:r>
            <a:r>
              <a:rPr lang="en-US" dirty="0" err="1" smtClean="0"/>
              <a:t>CrossWalking</a:t>
            </a:r>
            <a:r>
              <a:rPr lang="en-US" dirty="0" smtClean="0"/>
              <a:t> Tool AND Endorsement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196165"/>
      </p:ext>
    </p:extLst>
  </p:cSld>
  <p:clrMapOvr>
    <a:masterClrMapping/>
  </p:clrMapOvr>
  <p:transition>
    <p:wipe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130" y="914400"/>
            <a:ext cx="8763000" cy="541020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  <a:buSzPct val="126000"/>
              <a:buFont typeface="Wingdings" pitchFamily="2" charset="2"/>
              <a:buChar char="Ø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Get into three (3) Large Groups based on your levels (e.g., Elementary, Middle, and High)</a:t>
            </a:r>
          </a:p>
          <a:p>
            <a:pPr>
              <a:spcAft>
                <a:spcPts val="1200"/>
              </a:spcAft>
              <a:buSzPct val="126000"/>
              <a:buFont typeface="Wingdings" pitchFamily="2" charset="2"/>
              <a:buChar char="Ø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 GCSCP K-12  Leadership Team member will function as your Large Group Leader.  Assign a recorder to manage folder/documents </a:t>
            </a:r>
          </a:p>
          <a:p>
            <a:pPr>
              <a:spcAft>
                <a:spcPts val="1200"/>
              </a:spcAft>
              <a:buSzPct val="126000"/>
              <a:buFont typeface="Wingdings" pitchFamily="2" charset="2"/>
              <a:buChar char="Ø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In your Large Group, break into three (3) smaller groups based on domains (e.g., Academic, Career, and Personal/Social)</a:t>
            </a:r>
          </a:p>
          <a:p>
            <a:pPr>
              <a:spcAft>
                <a:spcPts val="1200"/>
              </a:spcAft>
              <a:buSzPct val="126000"/>
              <a:buFont typeface="Wingdings" pitchFamily="2" charset="2"/>
              <a:buChar char="Ø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For 20 minutes, each small group will confirm and/or add competencies and indicators for their assigned level and domain using the copy of the completed Developmental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CrossWalking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Tool at your table.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109728" indent="0">
              <a:spcAft>
                <a:spcPts val="1200"/>
              </a:spcAft>
              <a:buSzPct val="126000"/>
              <a:buNone/>
            </a:pPr>
            <a:endParaRPr lang="en-US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effectLst/>
                <a:latin typeface="Arial" charset="0"/>
              </a:rPr>
              <a:t>Activity Instructions</a:t>
            </a:r>
            <a:endParaRPr lang="en-US" sz="4000" b="1" dirty="0"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513877"/>
      </p:ext>
    </p:extLst>
  </p:cSld>
  <p:clrMapOvr>
    <a:masterClrMapping/>
  </p:clrMapOvr>
  <p:transition>
    <p:wipe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130" y="914400"/>
            <a:ext cx="8763000" cy="54102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  <a:buSzPct val="126000"/>
              <a:buFont typeface="Wingdings" pitchFamily="2" charset="2"/>
              <a:buChar char="Ø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For 15 minutes, each small group will have 5 minutes to review their selection and secure endorsement from the larger group</a:t>
            </a:r>
          </a:p>
          <a:p>
            <a:pPr>
              <a:spcAft>
                <a:spcPts val="1200"/>
              </a:spcAft>
              <a:buSzPct val="126000"/>
              <a:buFont typeface="Wingdings" pitchFamily="2" charset="2"/>
              <a:buChar char="Ø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Using the blank Developmental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CrossWalking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Tool, the Recorder will place an “X” in the box for each standard/competency/indicator that are agreed upon by the Larger Group.  </a:t>
            </a:r>
          </a:p>
          <a:p>
            <a:pPr>
              <a:spcAft>
                <a:spcPts val="1200"/>
              </a:spcAft>
              <a:buSzPct val="126000"/>
              <a:buFont typeface="Wingdings" pitchFamily="2" charset="2"/>
              <a:buChar char="Ø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When complete, the Recorder will have each SGC present, sign the Endorsement Form indicating their agreement/disagreement with the completed Developmental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CrossWalking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Tool.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109728" indent="0">
              <a:spcAft>
                <a:spcPts val="1200"/>
              </a:spcAft>
              <a:buSzPct val="126000"/>
              <a:buNone/>
            </a:pPr>
            <a:endParaRPr lang="en-US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effectLst/>
                <a:latin typeface="Arial" charset="0"/>
              </a:rPr>
              <a:t>Activity Instructions (</a:t>
            </a:r>
            <a:r>
              <a:rPr lang="en-US" sz="4000" dirty="0" err="1" smtClean="0">
                <a:solidFill>
                  <a:schemeClr val="tx1"/>
                </a:solidFill>
                <a:effectLst/>
                <a:latin typeface="Arial" charset="0"/>
              </a:rPr>
              <a:t>cont</a:t>
            </a:r>
            <a:r>
              <a:rPr lang="en-US" sz="4000" dirty="0" smtClean="0">
                <a:solidFill>
                  <a:schemeClr val="tx1"/>
                </a:solidFill>
                <a:effectLst/>
                <a:latin typeface="Arial" charset="0"/>
              </a:rPr>
              <a:t>)</a:t>
            </a:r>
            <a:endParaRPr lang="en-US" sz="4000" b="1" dirty="0"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45978"/>
      </p:ext>
    </p:extLst>
  </p:cSld>
  <p:clrMapOvr>
    <a:masterClrMapping/>
  </p:clrMapOvr>
  <p:transition>
    <p:wipe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25650</TotalTime>
  <Words>350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PowerPoint Presentation</vt:lpstr>
      <vt:lpstr>AGENDA </vt:lpstr>
      <vt:lpstr>Miscellaneous Updates</vt:lpstr>
      <vt:lpstr>PowerPoint Presentation</vt:lpstr>
      <vt:lpstr>Developmental CrossWalking Tool Activity</vt:lpstr>
      <vt:lpstr>Activity Instructions</vt:lpstr>
      <vt:lpstr>Activity Instructions (cont)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Anthony and Angelica Crisostomo</dc:creator>
  <cp:lastModifiedBy>ANTHONY S. MONFORTE</cp:lastModifiedBy>
  <cp:revision>146</cp:revision>
  <cp:lastPrinted>2013-01-28T07:06:38Z</cp:lastPrinted>
  <dcterms:created xsi:type="dcterms:W3CDTF">2012-10-04T02:08:49Z</dcterms:created>
  <dcterms:modified xsi:type="dcterms:W3CDTF">2014-02-16T22:57:28Z</dcterms:modified>
</cp:coreProperties>
</file>