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93" r:id="rId1"/>
  </p:sldMasterIdLst>
  <p:notesMasterIdLst>
    <p:notesMasterId r:id="rId15"/>
  </p:notesMasterIdLst>
  <p:handoutMasterIdLst>
    <p:handoutMasterId r:id="rId16"/>
  </p:handoutMasterIdLst>
  <p:sldIdLst>
    <p:sldId id="1041" r:id="rId2"/>
    <p:sldId id="1462" r:id="rId3"/>
    <p:sldId id="1491" r:id="rId4"/>
    <p:sldId id="1466" r:id="rId5"/>
    <p:sldId id="1495" r:id="rId6"/>
    <p:sldId id="1474" r:id="rId7"/>
    <p:sldId id="1498" r:id="rId8"/>
    <p:sldId id="1497" r:id="rId9"/>
    <p:sldId id="1496" r:id="rId10"/>
    <p:sldId id="1494" r:id="rId11"/>
    <p:sldId id="1492" r:id="rId12"/>
    <p:sldId id="1486" r:id="rId13"/>
    <p:sldId id="1499" r:id="rId14"/>
  </p:sldIdLst>
  <p:sldSz cx="9144000" cy="6858000" type="screen4x3"/>
  <p:notesSz cx="7010400" cy="9296400"/>
  <p:defaultTextStyle>
    <a:defPPr>
      <a:defRPr lang="en-US"/>
    </a:defPPr>
    <a:lvl1pPr algn="l" defTabSz="912813" rtl="0" fontAlgn="base">
      <a:spcBef>
        <a:spcPct val="0"/>
      </a:spcBef>
      <a:spcAft>
        <a:spcPct val="0"/>
      </a:spcAft>
      <a:defRPr sz="1600" kern="1200">
        <a:solidFill>
          <a:schemeClr val="tx1"/>
        </a:solidFill>
        <a:latin typeface="Arial" charset="0"/>
        <a:ea typeface="MS PGothic" pitchFamily="34" charset="-128"/>
        <a:cs typeface="+mn-cs"/>
      </a:defRPr>
    </a:lvl1pPr>
    <a:lvl2pPr marL="455613" indent="1588" algn="l" defTabSz="912813" rtl="0" fontAlgn="base">
      <a:spcBef>
        <a:spcPct val="0"/>
      </a:spcBef>
      <a:spcAft>
        <a:spcPct val="0"/>
      </a:spcAft>
      <a:defRPr sz="1600" kern="1200">
        <a:solidFill>
          <a:schemeClr val="tx1"/>
        </a:solidFill>
        <a:latin typeface="Arial" charset="0"/>
        <a:ea typeface="MS PGothic" pitchFamily="34" charset="-128"/>
        <a:cs typeface="+mn-cs"/>
      </a:defRPr>
    </a:lvl2pPr>
    <a:lvl3pPr marL="912813" indent="1588" algn="l" defTabSz="912813" rtl="0" fontAlgn="base">
      <a:spcBef>
        <a:spcPct val="0"/>
      </a:spcBef>
      <a:spcAft>
        <a:spcPct val="0"/>
      </a:spcAft>
      <a:defRPr sz="1600" kern="1200">
        <a:solidFill>
          <a:schemeClr val="tx1"/>
        </a:solidFill>
        <a:latin typeface="Arial" charset="0"/>
        <a:ea typeface="MS PGothic" pitchFamily="34" charset="-128"/>
        <a:cs typeface="+mn-cs"/>
      </a:defRPr>
    </a:lvl3pPr>
    <a:lvl4pPr marL="1370013" indent="1588" algn="l" defTabSz="912813" rtl="0" fontAlgn="base">
      <a:spcBef>
        <a:spcPct val="0"/>
      </a:spcBef>
      <a:spcAft>
        <a:spcPct val="0"/>
      </a:spcAft>
      <a:defRPr sz="1600" kern="1200">
        <a:solidFill>
          <a:schemeClr val="tx1"/>
        </a:solidFill>
        <a:latin typeface="Arial" charset="0"/>
        <a:ea typeface="MS PGothic" pitchFamily="34" charset="-128"/>
        <a:cs typeface="+mn-cs"/>
      </a:defRPr>
    </a:lvl4pPr>
    <a:lvl5pPr marL="1827213" indent="1588" algn="l" defTabSz="912813" rtl="0" fontAlgn="base">
      <a:spcBef>
        <a:spcPct val="0"/>
      </a:spcBef>
      <a:spcAft>
        <a:spcPct val="0"/>
      </a:spcAft>
      <a:defRPr sz="1600" kern="1200">
        <a:solidFill>
          <a:schemeClr val="tx1"/>
        </a:solidFill>
        <a:latin typeface="Arial" charset="0"/>
        <a:ea typeface="MS PGothic" pitchFamily="34" charset="-128"/>
        <a:cs typeface="+mn-cs"/>
      </a:defRPr>
    </a:lvl5pPr>
    <a:lvl6pPr marL="2286000" algn="l" defTabSz="914400" rtl="0" eaLnBrk="1" latinLnBrk="0" hangingPunct="1">
      <a:defRPr sz="1600" kern="1200">
        <a:solidFill>
          <a:schemeClr val="tx1"/>
        </a:solidFill>
        <a:latin typeface="Arial" charset="0"/>
        <a:ea typeface="MS PGothic" pitchFamily="34" charset="-128"/>
        <a:cs typeface="+mn-cs"/>
      </a:defRPr>
    </a:lvl6pPr>
    <a:lvl7pPr marL="2743200" algn="l" defTabSz="914400" rtl="0" eaLnBrk="1" latinLnBrk="0" hangingPunct="1">
      <a:defRPr sz="1600" kern="1200">
        <a:solidFill>
          <a:schemeClr val="tx1"/>
        </a:solidFill>
        <a:latin typeface="Arial" charset="0"/>
        <a:ea typeface="MS PGothic" pitchFamily="34" charset="-128"/>
        <a:cs typeface="+mn-cs"/>
      </a:defRPr>
    </a:lvl7pPr>
    <a:lvl8pPr marL="3200400" algn="l" defTabSz="914400" rtl="0" eaLnBrk="1" latinLnBrk="0" hangingPunct="1">
      <a:defRPr sz="1600" kern="1200">
        <a:solidFill>
          <a:schemeClr val="tx1"/>
        </a:solidFill>
        <a:latin typeface="Arial" charset="0"/>
        <a:ea typeface="MS PGothic" pitchFamily="34" charset="-128"/>
        <a:cs typeface="+mn-cs"/>
      </a:defRPr>
    </a:lvl8pPr>
    <a:lvl9pPr marL="3657600" algn="l" defTabSz="914400" rtl="0" eaLnBrk="1" latinLnBrk="0" hangingPunct="1">
      <a:defRPr sz="1600" kern="1200">
        <a:solidFill>
          <a:schemeClr val="tx1"/>
        </a:solidFill>
        <a:latin typeface="Arial" charset="0"/>
        <a:ea typeface="MS PGothic"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3399"/>
    <a:srgbClr val="FFCCFF"/>
    <a:srgbClr val="5C2945"/>
    <a:srgbClr val="FF0000"/>
    <a:srgbClr val="E6E0EC"/>
    <a:srgbClr val="FFFFFF"/>
    <a:srgbClr val="CCFFCC"/>
    <a:srgbClr val="7EC234"/>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8295" autoAdjust="0"/>
  </p:normalViewPr>
  <p:slideViewPr>
    <p:cSldViewPr snapToGrid="0">
      <p:cViewPr varScale="1">
        <p:scale>
          <a:sx n="60" d="100"/>
          <a:sy n="60" d="100"/>
        </p:scale>
        <p:origin x="780" y="4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10" d="100"/>
        <a:sy n="11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defTabSz="913972" fontAlgn="auto">
              <a:spcBef>
                <a:spcPts val="0"/>
              </a:spcBef>
              <a:spcAft>
                <a:spcPts val="0"/>
              </a:spcAft>
              <a:defRPr sz="1200">
                <a:latin typeface="+mn-lt"/>
                <a:ea typeface="+mn-ea"/>
              </a:defRPr>
            </a:lvl1pPr>
          </a:lstStyle>
          <a:p>
            <a:pPr>
              <a:defRPr/>
            </a:pPr>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pPr>
              <a:defRPr/>
            </a:pPr>
            <a:fld id="{06A928C1-B37F-48C9-A82B-F0578A583EFA}" type="datetime1">
              <a:rPr lang="en-US"/>
              <a:pPr>
                <a:defRPr/>
              </a:pPr>
              <a:t>2/10/2014</a:t>
            </a:fld>
            <a:endParaRPr lang="en-US" dirty="0"/>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defTabSz="913972" fontAlgn="auto">
              <a:spcBef>
                <a:spcPts val="0"/>
              </a:spcBef>
              <a:spcAft>
                <a:spcPts val="0"/>
              </a:spcAft>
              <a:defRPr sz="1200">
                <a:latin typeface="+mn-lt"/>
                <a:ea typeface="+mn-ea"/>
              </a:defRPr>
            </a:lvl1pPr>
          </a:lstStyle>
          <a:p>
            <a:pPr>
              <a:defRPr/>
            </a:pPr>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pPr>
              <a:defRPr/>
            </a:pPr>
            <a:fld id="{B123E514-E4B4-4FBD-86BE-B19F026D0488}" type="slidenum">
              <a:rPr lang="en-US"/>
              <a:pPr>
                <a:defRPr/>
              </a:pPr>
              <a:t>‹#›</a:t>
            </a:fld>
            <a:endParaRPr lang="en-US" dirty="0"/>
          </a:p>
        </p:txBody>
      </p:sp>
    </p:spTree>
    <p:extLst>
      <p:ext uri="{BB962C8B-B14F-4D97-AF65-F5344CB8AC3E}">
        <p14:creationId xmlns:p14="http://schemas.microsoft.com/office/powerpoint/2010/main" val="23925454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3177" tIns="46589" rIns="93177" bIns="46589" rtlCol="0"/>
          <a:lstStyle>
            <a:lvl1pPr algn="l" defTabSz="913972" fontAlgn="auto">
              <a:spcBef>
                <a:spcPts val="0"/>
              </a:spcBef>
              <a:spcAft>
                <a:spcPts val="0"/>
              </a:spcAft>
              <a:defRPr sz="1200">
                <a:latin typeface="+mn-lt"/>
                <a:ea typeface="+mn-ea"/>
              </a:defRPr>
            </a:lvl1pPr>
          </a:lstStyle>
          <a:p>
            <a:pPr>
              <a:defRPr/>
            </a:pPr>
            <a:endParaRPr lang="en-US"/>
          </a:p>
        </p:txBody>
      </p:sp>
      <p:sp>
        <p:nvSpPr>
          <p:cNvPr id="3" name="Date Placeholder 2"/>
          <p:cNvSpPr>
            <a:spLocks noGrp="1"/>
          </p:cNvSpPr>
          <p:nvPr>
            <p:ph type="dt" idx="1"/>
          </p:nvPr>
        </p:nvSpPr>
        <p:spPr>
          <a:xfrm>
            <a:off x="3970338" y="0"/>
            <a:ext cx="3038475" cy="465138"/>
          </a:xfrm>
          <a:prstGeom prst="rect">
            <a:avLst/>
          </a:prstGeom>
        </p:spPr>
        <p:txBody>
          <a:bodyPr vert="horz" wrap="square" lIns="93177" tIns="46589" rIns="93177" bIns="46589" numCol="1" anchor="t" anchorCtr="0" compatLnSpc="1">
            <a:prstTxWarp prst="textNoShape">
              <a:avLst/>
            </a:prstTxWarp>
          </a:bodyPr>
          <a:lstStyle>
            <a:lvl1pPr algn="r">
              <a:defRPr sz="1200">
                <a:latin typeface="Calibri" pitchFamily="34" charset="0"/>
              </a:defRPr>
            </a:lvl1pPr>
          </a:lstStyle>
          <a:p>
            <a:pPr>
              <a:defRPr/>
            </a:pPr>
            <a:fld id="{592A09D2-0E5D-4B24-81D5-BEC4192E4C0E}" type="datetime1">
              <a:rPr lang="en-US"/>
              <a:pPr>
                <a:defRPr/>
              </a:pPr>
              <a:t>2/10/2014</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dirty="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3177" tIns="46589" rIns="93177" bIns="46589"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829675"/>
            <a:ext cx="3038475" cy="465138"/>
          </a:xfrm>
          <a:prstGeom prst="rect">
            <a:avLst/>
          </a:prstGeom>
        </p:spPr>
        <p:txBody>
          <a:bodyPr vert="horz" lIns="93177" tIns="46589" rIns="93177" bIns="46589" rtlCol="0" anchor="b"/>
          <a:lstStyle>
            <a:lvl1pPr algn="l" defTabSz="913972" fontAlgn="auto">
              <a:spcBef>
                <a:spcPts val="0"/>
              </a:spcBef>
              <a:spcAft>
                <a:spcPts val="0"/>
              </a:spcAft>
              <a:defRPr sz="1200">
                <a:latin typeface="+mn-lt"/>
                <a:ea typeface="+mn-ea"/>
              </a:defRPr>
            </a:lvl1pPr>
          </a:lstStyle>
          <a:p>
            <a:pPr>
              <a:defRPr/>
            </a:pPr>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wrap="square" lIns="93177" tIns="46589" rIns="93177" bIns="46589" numCol="1" anchor="b" anchorCtr="0" compatLnSpc="1">
            <a:prstTxWarp prst="textNoShape">
              <a:avLst/>
            </a:prstTxWarp>
          </a:bodyPr>
          <a:lstStyle>
            <a:lvl1pPr algn="r">
              <a:defRPr sz="1200">
                <a:latin typeface="Calibri" pitchFamily="34" charset="0"/>
              </a:defRPr>
            </a:lvl1pPr>
          </a:lstStyle>
          <a:p>
            <a:pPr>
              <a:defRPr/>
            </a:pPr>
            <a:fld id="{39A6B638-CB65-45BF-AC67-CBCB69B3C63C}" type="slidenum">
              <a:rPr lang="en-US"/>
              <a:pPr>
                <a:defRPr/>
              </a:pPr>
              <a:t>‹#›</a:t>
            </a:fld>
            <a:endParaRPr lang="en-US" dirty="0"/>
          </a:p>
        </p:txBody>
      </p:sp>
    </p:spTree>
    <p:extLst>
      <p:ext uri="{BB962C8B-B14F-4D97-AF65-F5344CB8AC3E}">
        <p14:creationId xmlns:p14="http://schemas.microsoft.com/office/powerpoint/2010/main" val="4231236031"/>
      </p:ext>
    </p:extLst>
  </p:cSld>
  <p:clrMap bg1="lt1" tx1="dk1" bg2="lt2" tx2="dk2" accent1="accent1" accent2="accent2" accent3="accent3" accent4="accent4" accent5="accent5" accent6="accent6" hlink="hlink" folHlink="folHlink"/>
  <p:notesStyle>
    <a:lvl1pPr algn="l" defTabSz="912813" rtl="0" eaLnBrk="0" fontAlgn="base" hangingPunct="0">
      <a:spcBef>
        <a:spcPct val="30000"/>
      </a:spcBef>
      <a:spcAft>
        <a:spcPct val="0"/>
      </a:spcAft>
      <a:defRPr sz="1200" kern="1200">
        <a:solidFill>
          <a:schemeClr val="tx1"/>
        </a:solidFill>
        <a:latin typeface="+mn-lt"/>
        <a:ea typeface="MS PGothic" pitchFamily="34" charset="-128"/>
        <a:cs typeface="MS PGothic" pitchFamily="34" charset="-128"/>
      </a:defRPr>
    </a:lvl1pPr>
    <a:lvl2pPr marL="455613" algn="l" defTabSz="912813" rtl="0" eaLnBrk="0" fontAlgn="base" hangingPunct="0">
      <a:spcBef>
        <a:spcPct val="30000"/>
      </a:spcBef>
      <a:spcAft>
        <a:spcPct val="0"/>
      </a:spcAft>
      <a:defRPr sz="1200" kern="1200">
        <a:solidFill>
          <a:schemeClr val="tx1"/>
        </a:solidFill>
        <a:latin typeface="+mn-lt"/>
        <a:ea typeface="MS PGothic" pitchFamily="34" charset="-128"/>
        <a:cs typeface="MS PGothic" pitchFamily="34" charset="-128"/>
      </a:defRPr>
    </a:lvl2pPr>
    <a:lvl3pPr marL="912813" algn="l" defTabSz="912813" rtl="0" eaLnBrk="0" fontAlgn="base" hangingPunct="0">
      <a:spcBef>
        <a:spcPct val="30000"/>
      </a:spcBef>
      <a:spcAft>
        <a:spcPct val="0"/>
      </a:spcAft>
      <a:defRPr sz="1200" kern="1200">
        <a:solidFill>
          <a:schemeClr val="tx1"/>
        </a:solidFill>
        <a:latin typeface="+mn-lt"/>
        <a:ea typeface="MS PGothic" pitchFamily="34" charset="-128"/>
        <a:cs typeface="MS PGothic" pitchFamily="34" charset="-128"/>
      </a:defRPr>
    </a:lvl3pPr>
    <a:lvl4pPr marL="1370013" algn="l" defTabSz="912813" rtl="0" eaLnBrk="0" fontAlgn="base" hangingPunct="0">
      <a:spcBef>
        <a:spcPct val="30000"/>
      </a:spcBef>
      <a:spcAft>
        <a:spcPct val="0"/>
      </a:spcAft>
      <a:defRPr sz="1200" kern="1200">
        <a:solidFill>
          <a:schemeClr val="tx1"/>
        </a:solidFill>
        <a:latin typeface="+mn-lt"/>
        <a:ea typeface="MS PGothic" pitchFamily="34" charset="-128"/>
        <a:cs typeface="MS PGothic" pitchFamily="34" charset="-128"/>
      </a:defRPr>
    </a:lvl4pPr>
    <a:lvl5pPr marL="1827213" algn="l" defTabSz="912813" rtl="0" eaLnBrk="0" fontAlgn="base" hangingPunct="0">
      <a:spcBef>
        <a:spcPct val="30000"/>
      </a:spcBef>
      <a:spcAft>
        <a:spcPct val="0"/>
      </a:spcAft>
      <a:defRPr sz="1200" kern="1200">
        <a:solidFill>
          <a:schemeClr val="tx1"/>
        </a:solidFill>
        <a:latin typeface="+mn-lt"/>
        <a:ea typeface="MS PGothic" pitchFamily="34" charset="-128"/>
        <a:cs typeface="MS PGothic" pitchFamily="34" charset="-128"/>
      </a:defRPr>
    </a:lvl5pPr>
    <a:lvl6pPr marL="2284932" algn="l" defTabSz="913972" rtl="0" eaLnBrk="1" latinLnBrk="0" hangingPunct="1">
      <a:defRPr sz="1200" kern="1200">
        <a:solidFill>
          <a:schemeClr val="tx1"/>
        </a:solidFill>
        <a:latin typeface="+mn-lt"/>
        <a:ea typeface="+mn-ea"/>
        <a:cs typeface="+mn-cs"/>
      </a:defRPr>
    </a:lvl6pPr>
    <a:lvl7pPr marL="2741916" algn="l" defTabSz="913972" rtl="0" eaLnBrk="1" latinLnBrk="0" hangingPunct="1">
      <a:defRPr sz="1200" kern="1200">
        <a:solidFill>
          <a:schemeClr val="tx1"/>
        </a:solidFill>
        <a:latin typeface="+mn-lt"/>
        <a:ea typeface="+mn-ea"/>
        <a:cs typeface="+mn-cs"/>
      </a:defRPr>
    </a:lvl7pPr>
    <a:lvl8pPr marL="3198904" algn="l" defTabSz="913972" rtl="0" eaLnBrk="1" latinLnBrk="0" hangingPunct="1">
      <a:defRPr sz="1200" kern="1200">
        <a:solidFill>
          <a:schemeClr val="tx1"/>
        </a:solidFill>
        <a:latin typeface="+mn-lt"/>
        <a:ea typeface="+mn-ea"/>
        <a:cs typeface="+mn-cs"/>
      </a:defRPr>
    </a:lvl8pPr>
    <a:lvl9pPr marL="3655888" algn="l" defTabSz="913972"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5_Custom Layout">
    <p:spTree>
      <p:nvGrpSpPr>
        <p:cNvPr id="1" name=""/>
        <p:cNvGrpSpPr/>
        <p:nvPr/>
      </p:nvGrpSpPr>
      <p:grpSpPr>
        <a:xfrm>
          <a:off x="0" y="0"/>
          <a:ext cx="0" cy="0"/>
          <a:chOff x="0" y="0"/>
          <a:chExt cx="0" cy="0"/>
        </a:xfrm>
      </p:grpSpPr>
    </p:spTree>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cSld>
  <p:clrMapOvr>
    <a:masterClrMapping/>
  </p:clrMapOvr>
  <p:transition>
    <p:wipe dir="r"/>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emf"/><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 name="Picture 2" descr="Colgate signoff.pdf"/>
          <p:cNvPicPr>
            <a:picLocks noChangeAspect="1"/>
          </p:cNvPicPr>
          <p:nvPr userDrawn="1"/>
        </p:nvPicPr>
        <p:blipFill rotWithShape="1">
          <a:blip r:embed="rId5" cstate="print">
            <a:extLst>
              <a:ext uri="{28A0092B-C50C-407E-A947-70E740481C1C}">
                <a14:useLocalDpi xmlns:a14="http://schemas.microsoft.com/office/drawing/2010/main" val="0"/>
              </a:ext>
            </a:extLst>
          </a:blip>
          <a:srcRect l="3037" t="49735" r="50569" b="32668"/>
          <a:stretch/>
        </p:blipFill>
        <p:spPr>
          <a:xfrm>
            <a:off x="-169333" y="5943641"/>
            <a:ext cx="9465733" cy="818683"/>
          </a:xfrm>
          <a:prstGeom prst="rect">
            <a:avLst/>
          </a:prstGeom>
        </p:spPr>
      </p:pic>
      <p:sp>
        <p:nvSpPr>
          <p:cNvPr id="4" name="Rectangle 3"/>
          <p:cNvSpPr/>
          <p:nvPr userDrawn="1"/>
        </p:nvSpPr>
        <p:spPr>
          <a:xfrm>
            <a:off x="2731056" y="6570145"/>
            <a:ext cx="4572000" cy="253916"/>
          </a:xfrm>
          <a:prstGeom prst="rect">
            <a:avLst/>
          </a:prstGeom>
        </p:spPr>
        <p:txBody>
          <a:bodyPr>
            <a:spAutoFit/>
          </a:bodyPr>
          <a:lstStyle/>
          <a:p>
            <a:r>
              <a:rPr lang="en-US" sz="1050" b="1" kern="1200" dirty="0" smtClean="0">
                <a:solidFill>
                  <a:schemeClr val="bg1">
                    <a:lumMod val="50000"/>
                  </a:schemeClr>
                </a:solidFill>
                <a:effectLst/>
                <a:latin typeface="Arial" charset="0"/>
                <a:ea typeface="MS PGothic" pitchFamily="34" charset="-128"/>
                <a:cs typeface="+mn-cs"/>
              </a:rPr>
              <a:t>“For dental professional communication only”</a:t>
            </a:r>
            <a:endParaRPr lang="en-US" sz="1050" kern="1200" dirty="0">
              <a:solidFill>
                <a:schemeClr val="bg1">
                  <a:lumMod val="50000"/>
                </a:schemeClr>
              </a:solidFill>
              <a:effectLst/>
              <a:latin typeface="Arial" charset="0"/>
              <a:ea typeface="MS PGothic" pitchFamily="34" charset="-128"/>
              <a:cs typeface="+mn-cs"/>
            </a:endParaRPr>
          </a:p>
        </p:txBody>
      </p:sp>
      <p:pic>
        <p:nvPicPr>
          <p:cNvPr id="2" name="Picture 1" descr="New BSBF logo.psd"/>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0" y="52481"/>
            <a:ext cx="2004596" cy="1886065"/>
          </a:xfrm>
          <a:prstGeom prst="rect">
            <a:avLst/>
          </a:prstGeom>
        </p:spPr>
      </p:pic>
    </p:spTree>
  </p:cSld>
  <p:clrMap bg1="lt1" tx1="dk1" bg2="lt2" tx2="dk2" accent1="accent1" accent2="accent2" accent3="accent3" accent4="accent4" accent5="accent5" accent6="accent6" hlink="hlink" folHlink="folHlink"/>
  <p:sldLayoutIdLst>
    <p:sldLayoutId id="2147483895" r:id="rId1"/>
    <p:sldLayoutId id="2147483896" r:id="rId2"/>
    <p:sldLayoutId id="2147483897" r:id="rId3"/>
  </p:sldLayoutIdLst>
  <p:transition>
    <p:wipe dir="r"/>
  </p:transition>
  <p:txStyles>
    <p:titleStyle>
      <a:lvl1pPr algn="l" defTabSz="455613" rtl="0" eaLnBrk="0" fontAlgn="base" hangingPunct="0">
        <a:spcBef>
          <a:spcPct val="0"/>
        </a:spcBef>
        <a:spcAft>
          <a:spcPct val="0"/>
        </a:spcAft>
        <a:defRPr sz="3200" b="0" i="0" kern="1200">
          <a:solidFill>
            <a:srgbClr val="FF0000"/>
          </a:solidFill>
          <a:latin typeface="Avenir LT Std 65 Medium"/>
          <a:ea typeface="MS PGothic" pitchFamily="34" charset="-128"/>
          <a:cs typeface="Avenir LT Std 65 Medium"/>
        </a:defRPr>
      </a:lvl1pPr>
      <a:lvl2pPr algn="ctr" defTabSz="455613" rtl="0" eaLnBrk="0" fontAlgn="base" hangingPunct="0">
        <a:spcBef>
          <a:spcPct val="0"/>
        </a:spcBef>
        <a:spcAft>
          <a:spcPct val="0"/>
        </a:spcAft>
        <a:defRPr sz="4400">
          <a:solidFill>
            <a:srgbClr val="7F7F7F"/>
          </a:solidFill>
          <a:latin typeface="Calibri" pitchFamily="34" charset="0"/>
          <a:ea typeface="MS PGothic" pitchFamily="34" charset="-128"/>
          <a:cs typeface="MS PGothic" pitchFamily="34" charset="-128"/>
        </a:defRPr>
      </a:lvl2pPr>
      <a:lvl3pPr algn="ctr" defTabSz="455613" rtl="0" eaLnBrk="0" fontAlgn="base" hangingPunct="0">
        <a:spcBef>
          <a:spcPct val="0"/>
        </a:spcBef>
        <a:spcAft>
          <a:spcPct val="0"/>
        </a:spcAft>
        <a:defRPr sz="4400">
          <a:solidFill>
            <a:srgbClr val="7F7F7F"/>
          </a:solidFill>
          <a:latin typeface="Calibri" pitchFamily="34" charset="0"/>
          <a:ea typeface="MS PGothic" pitchFamily="34" charset="-128"/>
          <a:cs typeface="MS PGothic" pitchFamily="34" charset="-128"/>
        </a:defRPr>
      </a:lvl3pPr>
      <a:lvl4pPr algn="ctr" defTabSz="455613" rtl="0" eaLnBrk="0" fontAlgn="base" hangingPunct="0">
        <a:spcBef>
          <a:spcPct val="0"/>
        </a:spcBef>
        <a:spcAft>
          <a:spcPct val="0"/>
        </a:spcAft>
        <a:defRPr sz="4400">
          <a:solidFill>
            <a:srgbClr val="7F7F7F"/>
          </a:solidFill>
          <a:latin typeface="Calibri" pitchFamily="34" charset="0"/>
          <a:ea typeface="MS PGothic" pitchFamily="34" charset="-128"/>
          <a:cs typeface="MS PGothic" pitchFamily="34" charset="-128"/>
        </a:defRPr>
      </a:lvl4pPr>
      <a:lvl5pPr algn="ctr" defTabSz="455613" rtl="0" eaLnBrk="0" fontAlgn="base" hangingPunct="0">
        <a:spcBef>
          <a:spcPct val="0"/>
        </a:spcBef>
        <a:spcAft>
          <a:spcPct val="0"/>
        </a:spcAft>
        <a:defRPr sz="4400">
          <a:solidFill>
            <a:srgbClr val="7F7F7F"/>
          </a:solidFill>
          <a:latin typeface="Calibri" pitchFamily="34" charset="0"/>
          <a:ea typeface="MS PGothic" pitchFamily="34" charset="-128"/>
          <a:cs typeface="MS PGothic" pitchFamily="34" charset="-128"/>
        </a:defRPr>
      </a:lvl5pPr>
      <a:lvl6pPr marL="457200" algn="ctr" defTabSz="455613" rtl="0" fontAlgn="base">
        <a:spcBef>
          <a:spcPct val="0"/>
        </a:spcBef>
        <a:spcAft>
          <a:spcPct val="0"/>
        </a:spcAft>
        <a:defRPr sz="4400">
          <a:solidFill>
            <a:schemeClr val="tx1"/>
          </a:solidFill>
          <a:latin typeface="Calibri" pitchFamily="34" charset="0"/>
        </a:defRPr>
      </a:lvl6pPr>
      <a:lvl7pPr marL="914400" algn="ctr" defTabSz="455613" rtl="0" fontAlgn="base">
        <a:spcBef>
          <a:spcPct val="0"/>
        </a:spcBef>
        <a:spcAft>
          <a:spcPct val="0"/>
        </a:spcAft>
        <a:defRPr sz="4400">
          <a:solidFill>
            <a:schemeClr val="tx1"/>
          </a:solidFill>
          <a:latin typeface="Calibri" pitchFamily="34" charset="0"/>
        </a:defRPr>
      </a:lvl7pPr>
      <a:lvl8pPr marL="1371600" algn="ctr" defTabSz="455613" rtl="0" fontAlgn="base">
        <a:spcBef>
          <a:spcPct val="0"/>
        </a:spcBef>
        <a:spcAft>
          <a:spcPct val="0"/>
        </a:spcAft>
        <a:defRPr sz="4400">
          <a:solidFill>
            <a:schemeClr val="tx1"/>
          </a:solidFill>
          <a:latin typeface="Calibri" pitchFamily="34" charset="0"/>
        </a:defRPr>
      </a:lvl8pPr>
      <a:lvl9pPr marL="1828800" algn="ctr" defTabSz="455613" rtl="0" fontAlgn="base">
        <a:spcBef>
          <a:spcPct val="0"/>
        </a:spcBef>
        <a:spcAft>
          <a:spcPct val="0"/>
        </a:spcAft>
        <a:defRPr sz="4400">
          <a:solidFill>
            <a:schemeClr val="tx1"/>
          </a:solidFill>
          <a:latin typeface="Calibri" pitchFamily="34" charset="0"/>
        </a:defRPr>
      </a:lvl9pPr>
    </p:titleStyle>
    <p:bodyStyle>
      <a:lvl1pPr marL="0" indent="0" algn="l" defTabSz="455613" rtl="0" eaLnBrk="0" fontAlgn="base" hangingPunct="0">
        <a:spcBef>
          <a:spcPct val="20000"/>
        </a:spcBef>
        <a:spcAft>
          <a:spcPct val="0"/>
        </a:spcAft>
        <a:buFont typeface="Arial" charset="0"/>
        <a:buNone/>
        <a:defRPr sz="2400" kern="1200">
          <a:solidFill>
            <a:srgbClr val="7F7F7F"/>
          </a:solidFill>
          <a:latin typeface="Avenir LT Std 65 Medium"/>
          <a:ea typeface="MS PGothic" pitchFamily="34" charset="-128"/>
          <a:cs typeface="MS PGothic" pitchFamily="34" charset="-128"/>
        </a:defRPr>
      </a:lvl1pPr>
      <a:lvl2pPr marL="741363" indent="-284163" algn="l" defTabSz="455613" rtl="0" eaLnBrk="0" fontAlgn="base" hangingPunct="0">
        <a:spcBef>
          <a:spcPct val="20000"/>
        </a:spcBef>
        <a:spcAft>
          <a:spcPct val="0"/>
        </a:spcAft>
        <a:buClr>
          <a:srgbClr val="FF0000"/>
        </a:buClr>
        <a:buFont typeface="Arial"/>
        <a:buChar char="•"/>
        <a:defRPr sz="2000" kern="1200">
          <a:solidFill>
            <a:srgbClr val="7F7F7F"/>
          </a:solidFill>
          <a:latin typeface="Avenir LT Std 65 Medium"/>
          <a:ea typeface="MS PGothic" pitchFamily="34" charset="-128"/>
          <a:cs typeface="MS PGothic" pitchFamily="34" charset="-128"/>
        </a:defRPr>
      </a:lvl2pPr>
      <a:lvl3pPr marL="1141413" indent="-227013" algn="l" defTabSz="455613" rtl="0" eaLnBrk="0" fontAlgn="base" hangingPunct="0">
        <a:spcBef>
          <a:spcPct val="20000"/>
        </a:spcBef>
        <a:spcAft>
          <a:spcPct val="0"/>
        </a:spcAft>
        <a:buClr>
          <a:srgbClr val="FF0000"/>
        </a:buClr>
        <a:buFont typeface="Arial" charset="0"/>
        <a:buChar char="•"/>
        <a:defRPr sz="1800" kern="1200">
          <a:solidFill>
            <a:srgbClr val="7F7F7F"/>
          </a:solidFill>
          <a:latin typeface="Avenir LT Std 65 Medium"/>
          <a:ea typeface="MS PGothic" pitchFamily="34" charset="-128"/>
          <a:cs typeface="MS PGothic" pitchFamily="34" charset="-128"/>
        </a:defRPr>
      </a:lvl3pPr>
      <a:lvl4pPr marL="1598613" indent="-227013" algn="l" defTabSz="455613" rtl="0" eaLnBrk="0" fontAlgn="base" hangingPunct="0">
        <a:spcBef>
          <a:spcPct val="20000"/>
        </a:spcBef>
        <a:spcAft>
          <a:spcPct val="0"/>
        </a:spcAft>
        <a:buClr>
          <a:srgbClr val="FF0000"/>
        </a:buClr>
        <a:buFont typeface="Arial" charset="0"/>
        <a:buChar char="–"/>
        <a:defRPr sz="1600" kern="1200">
          <a:solidFill>
            <a:srgbClr val="7F7F7F"/>
          </a:solidFill>
          <a:latin typeface="Avenir LT Std 65 Medium"/>
          <a:ea typeface="MS PGothic" pitchFamily="34" charset="-128"/>
          <a:cs typeface="MS PGothic" pitchFamily="34" charset="-128"/>
        </a:defRPr>
      </a:lvl4pPr>
      <a:lvl5pPr marL="2055813" indent="-227013" algn="l" defTabSz="455613" rtl="0" eaLnBrk="0" fontAlgn="base" hangingPunct="0">
        <a:spcBef>
          <a:spcPct val="20000"/>
        </a:spcBef>
        <a:spcAft>
          <a:spcPct val="0"/>
        </a:spcAft>
        <a:buClr>
          <a:srgbClr val="FF0000"/>
        </a:buClr>
        <a:buFont typeface="Arial" charset="0"/>
        <a:buChar char="»"/>
        <a:defRPr sz="1600" kern="1200">
          <a:solidFill>
            <a:srgbClr val="7F7F7F"/>
          </a:solidFill>
          <a:latin typeface="Avenir LT Std 65 Medium"/>
          <a:ea typeface="MS PGothic" pitchFamily="34" charset="-128"/>
          <a:cs typeface="MS PGothic" pitchFamily="34" charset="-128"/>
        </a:defRPr>
      </a:lvl5pPr>
      <a:lvl6pPr marL="2514306" indent="-228573" algn="l" defTabSz="457146" rtl="0" eaLnBrk="1" latinLnBrk="0" hangingPunct="1">
        <a:spcBef>
          <a:spcPct val="20000"/>
        </a:spcBef>
        <a:buFont typeface="Arial"/>
        <a:buChar char="•"/>
        <a:defRPr sz="2000" kern="1200">
          <a:solidFill>
            <a:schemeClr val="tx1"/>
          </a:solidFill>
          <a:latin typeface="+mn-lt"/>
          <a:ea typeface="+mn-ea"/>
          <a:cs typeface="+mn-cs"/>
        </a:defRPr>
      </a:lvl6pPr>
      <a:lvl7pPr marL="2971453" indent="-228573" algn="l" defTabSz="457146" rtl="0" eaLnBrk="1" latinLnBrk="0" hangingPunct="1">
        <a:spcBef>
          <a:spcPct val="20000"/>
        </a:spcBef>
        <a:buFont typeface="Arial"/>
        <a:buChar char="•"/>
        <a:defRPr sz="2000" kern="1200">
          <a:solidFill>
            <a:schemeClr val="tx1"/>
          </a:solidFill>
          <a:latin typeface="+mn-lt"/>
          <a:ea typeface="+mn-ea"/>
          <a:cs typeface="+mn-cs"/>
        </a:defRPr>
      </a:lvl7pPr>
      <a:lvl8pPr marL="3428599" indent="-228573" algn="l" defTabSz="457146" rtl="0" eaLnBrk="1" latinLnBrk="0" hangingPunct="1">
        <a:spcBef>
          <a:spcPct val="20000"/>
        </a:spcBef>
        <a:buFont typeface="Arial"/>
        <a:buChar char="•"/>
        <a:defRPr sz="2000" kern="1200">
          <a:solidFill>
            <a:schemeClr val="tx1"/>
          </a:solidFill>
          <a:latin typeface="+mn-lt"/>
          <a:ea typeface="+mn-ea"/>
          <a:cs typeface="+mn-cs"/>
        </a:defRPr>
      </a:lvl8pPr>
      <a:lvl9pPr marL="3885746" indent="-228573" algn="l" defTabSz="457146"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46" rtl="0" eaLnBrk="1" latinLnBrk="0" hangingPunct="1">
        <a:defRPr sz="1800" kern="1200">
          <a:solidFill>
            <a:schemeClr val="tx1"/>
          </a:solidFill>
          <a:latin typeface="+mn-lt"/>
          <a:ea typeface="+mn-ea"/>
          <a:cs typeface="+mn-cs"/>
        </a:defRPr>
      </a:lvl1pPr>
      <a:lvl2pPr marL="457146" algn="l" defTabSz="457146" rtl="0" eaLnBrk="1" latinLnBrk="0" hangingPunct="1">
        <a:defRPr sz="1800" kern="1200">
          <a:solidFill>
            <a:schemeClr val="tx1"/>
          </a:solidFill>
          <a:latin typeface="+mn-lt"/>
          <a:ea typeface="+mn-ea"/>
          <a:cs typeface="+mn-cs"/>
        </a:defRPr>
      </a:lvl2pPr>
      <a:lvl3pPr marL="914293" algn="l" defTabSz="457146" rtl="0" eaLnBrk="1" latinLnBrk="0" hangingPunct="1">
        <a:defRPr sz="1800" kern="1200">
          <a:solidFill>
            <a:schemeClr val="tx1"/>
          </a:solidFill>
          <a:latin typeface="+mn-lt"/>
          <a:ea typeface="+mn-ea"/>
          <a:cs typeface="+mn-cs"/>
        </a:defRPr>
      </a:lvl3pPr>
      <a:lvl4pPr marL="1371440" algn="l" defTabSz="457146" rtl="0" eaLnBrk="1" latinLnBrk="0" hangingPunct="1">
        <a:defRPr sz="1800" kern="1200">
          <a:solidFill>
            <a:schemeClr val="tx1"/>
          </a:solidFill>
          <a:latin typeface="+mn-lt"/>
          <a:ea typeface="+mn-ea"/>
          <a:cs typeface="+mn-cs"/>
        </a:defRPr>
      </a:lvl4pPr>
      <a:lvl5pPr marL="1828586" algn="l" defTabSz="457146" rtl="0" eaLnBrk="1" latinLnBrk="0" hangingPunct="1">
        <a:defRPr sz="1800" kern="1200">
          <a:solidFill>
            <a:schemeClr val="tx1"/>
          </a:solidFill>
          <a:latin typeface="+mn-lt"/>
          <a:ea typeface="+mn-ea"/>
          <a:cs typeface="+mn-cs"/>
        </a:defRPr>
      </a:lvl5pPr>
      <a:lvl6pPr marL="2285733" algn="l" defTabSz="457146" rtl="0" eaLnBrk="1" latinLnBrk="0" hangingPunct="1">
        <a:defRPr sz="1800" kern="1200">
          <a:solidFill>
            <a:schemeClr val="tx1"/>
          </a:solidFill>
          <a:latin typeface="+mn-lt"/>
          <a:ea typeface="+mn-ea"/>
          <a:cs typeface="+mn-cs"/>
        </a:defRPr>
      </a:lvl6pPr>
      <a:lvl7pPr marL="2742879" algn="l" defTabSz="457146" rtl="0" eaLnBrk="1" latinLnBrk="0" hangingPunct="1">
        <a:defRPr sz="1800" kern="1200">
          <a:solidFill>
            <a:schemeClr val="tx1"/>
          </a:solidFill>
          <a:latin typeface="+mn-lt"/>
          <a:ea typeface="+mn-ea"/>
          <a:cs typeface="+mn-cs"/>
        </a:defRPr>
      </a:lvl7pPr>
      <a:lvl8pPr marL="3200026" algn="l" defTabSz="457146" rtl="0" eaLnBrk="1" latinLnBrk="0" hangingPunct="1">
        <a:defRPr sz="1800" kern="1200">
          <a:solidFill>
            <a:schemeClr val="tx1"/>
          </a:solidFill>
          <a:latin typeface="+mn-lt"/>
          <a:ea typeface="+mn-ea"/>
          <a:cs typeface="+mn-cs"/>
        </a:defRPr>
      </a:lvl8pPr>
      <a:lvl9pPr marL="3657172" algn="l" defTabSz="45714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hyperlink" Target="http://www.colgatebsbf.com/" TargetMode="Externa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hyperlink" Target="http://www.colgatebsbf.com/" TargetMode="Externa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Colgate signoff.pdf"/>
          <p:cNvPicPr>
            <a:picLocks noChangeAspect="1"/>
          </p:cNvPicPr>
          <p:nvPr/>
        </p:nvPicPr>
        <p:blipFill rotWithShape="1">
          <a:blip r:embed="rId2" cstate="print">
            <a:extLst>
              <a:ext uri="{28A0092B-C50C-407E-A947-70E740481C1C}">
                <a14:useLocalDpi xmlns:a14="http://schemas.microsoft.com/office/drawing/2010/main" val="0"/>
              </a:ext>
            </a:extLst>
          </a:blip>
          <a:srcRect l="3037" t="49735" r="50569" b="32668"/>
          <a:stretch/>
        </p:blipFill>
        <p:spPr>
          <a:xfrm>
            <a:off x="72399" y="5943640"/>
            <a:ext cx="9224001" cy="818683"/>
          </a:xfrm>
          <a:prstGeom prst="rect">
            <a:avLst/>
          </a:prstGeom>
        </p:spPr>
      </p:pic>
      <p:sp>
        <p:nvSpPr>
          <p:cNvPr id="6" name="Parallelogram 5"/>
          <p:cNvSpPr/>
          <p:nvPr/>
        </p:nvSpPr>
        <p:spPr>
          <a:xfrm>
            <a:off x="7710985" y="464024"/>
            <a:ext cx="1433015" cy="599247"/>
          </a:xfrm>
          <a:prstGeom prst="parallelogram">
            <a:avLst/>
          </a:prstGeom>
          <a:ln>
            <a:no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3" name="Rectangle 2"/>
          <p:cNvSpPr/>
          <p:nvPr/>
        </p:nvSpPr>
        <p:spPr>
          <a:xfrm>
            <a:off x="606056" y="2343485"/>
            <a:ext cx="8367823" cy="2954655"/>
          </a:xfrm>
          <a:prstGeom prst="rect">
            <a:avLst/>
          </a:prstGeom>
          <a:noFill/>
          <a:ln>
            <a:solidFill>
              <a:schemeClr val="bg1"/>
            </a:solidFill>
          </a:ln>
        </p:spPr>
        <p:txBody>
          <a:bodyPr wrap="square" lIns="91440" tIns="45720" rIns="91440" bIns="45720">
            <a:spAutoFit/>
          </a:bodyPr>
          <a:lstStyle/>
          <a:p>
            <a:pPr algn="ctr"/>
            <a:r>
              <a:rPr lang="en-AU" sz="4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2014 BSBF PROGRAM</a:t>
            </a:r>
          </a:p>
          <a:p>
            <a:pPr algn="ctr"/>
            <a:endParaRPr lang="en-AU" sz="4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endParaRPr>
          </a:p>
          <a:p>
            <a:pPr algn="ctr"/>
            <a:r>
              <a:rPr lang="en-AU" sz="44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GUAM </a:t>
            </a:r>
          </a:p>
          <a:p>
            <a:pPr algn="ctr"/>
            <a:endParaRPr lang="en-US" sz="5400" b="1" cap="none" spc="0"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Tree>
  </p:cSld>
  <p:clrMapOvr>
    <a:masterClrMapping/>
  </p:clrMapOvr>
  <p:transition>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3431657" y="274448"/>
            <a:ext cx="2586371" cy="495087"/>
          </a:xfrm>
          <a:prstGeom prst="rect">
            <a:avLst/>
          </a:prstGeom>
        </p:spPr>
        <p:txBody>
          <a:bodyPr/>
          <a:lstStyle>
            <a:lvl1pPr algn="l" defTabSz="455613" rtl="0" eaLnBrk="0" fontAlgn="base" hangingPunct="0">
              <a:spcBef>
                <a:spcPct val="0"/>
              </a:spcBef>
              <a:spcAft>
                <a:spcPct val="0"/>
              </a:spcAft>
              <a:defRPr sz="3200" b="0" i="0" kern="1200">
                <a:solidFill>
                  <a:srgbClr val="FF0000"/>
                </a:solidFill>
                <a:latin typeface="Avenir LT Std 65 Medium"/>
                <a:ea typeface="MS PGothic" pitchFamily="34" charset="-128"/>
                <a:cs typeface="Avenir LT Std 65 Medium"/>
              </a:defRPr>
            </a:lvl1pPr>
            <a:lvl2pPr algn="ctr" defTabSz="455613" rtl="0" eaLnBrk="0" fontAlgn="base" hangingPunct="0">
              <a:spcBef>
                <a:spcPct val="0"/>
              </a:spcBef>
              <a:spcAft>
                <a:spcPct val="0"/>
              </a:spcAft>
              <a:defRPr sz="4400">
                <a:solidFill>
                  <a:srgbClr val="7F7F7F"/>
                </a:solidFill>
                <a:latin typeface="Calibri" pitchFamily="34" charset="0"/>
                <a:ea typeface="MS PGothic" pitchFamily="34" charset="-128"/>
                <a:cs typeface="MS PGothic" pitchFamily="34" charset="-128"/>
              </a:defRPr>
            </a:lvl2pPr>
            <a:lvl3pPr algn="ctr" defTabSz="455613" rtl="0" eaLnBrk="0" fontAlgn="base" hangingPunct="0">
              <a:spcBef>
                <a:spcPct val="0"/>
              </a:spcBef>
              <a:spcAft>
                <a:spcPct val="0"/>
              </a:spcAft>
              <a:defRPr sz="4400">
                <a:solidFill>
                  <a:srgbClr val="7F7F7F"/>
                </a:solidFill>
                <a:latin typeface="Calibri" pitchFamily="34" charset="0"/>
                <a:ea typeface="MS PGothic" pitchFamily="34" charset="-128"/>
                <a:cs typeface="MS PGothic" pitchFamily="34" charset="-128"/>
              </a:defRPr>
            </a:lvl3pPr>
            <a:lvl4pPr algn="ctr" defTabSz="455613" rtl="0" eaLnBrk="0" fontAlgn="base" hangingPunct="0">
              <a:spcBef>
                <a:spcPct val="0"/>
              </a:spcBef>
              <a:spcAft>
                <a:spcPct val="0"/>
              </a:spcAft>
              <a:defRPr sz="4400">
                <a:solidFill>
                  <a:srgbClr val="7F7F7F"/>
                </a:solidFill>
                <a:latin typeface="Calibri" pitchFamily="34" charset="0"/>
                <a:ea typeface="MS PGothic" pitchFamily="34" charset="-128"/>
                <a:cs typeface="MS PGothic" pitchFamily="34" charset="-128"/>
              </a:defRPr>
            </a:lvl4pPr>
            <a:lvl5pPr algn="ctr" defTabSz="455613" rtl="0" eaLnBrk="0" fontAlgn="base" hangingPunct="0">
              <a:spcBef>
                <a:spcPct val="0"/>
              </a:spcBef>
              <a:spcAft>
                <a:spcPct val="0"/>
              </a:spcAft>
              <a:defRPr sz="4400">
                <a:solidFill>
                  <a:srgbClr val="7F7F7F"/>
                </a:solidFill>
                <a:latin typeface="Calibri" pitchFamily="34" charset="0"/>
                <a:ea typeface="MS PGothic" pitchFamily="34" charset="-128"/>
                <a:cs typeface="MS PGothic" pitchFamily="34" charset="-128"/>
              </a:defRPr>
            </a:lvl5pPr>
            <a:lvl6pPr marL="457200" algn="ctr" defTabSz="455613" rtl="0" fontAlgn="base">
              <a:spcBef>
                <a:spcPct val="0"/>
              </a:spcBef>
              <a:spcAft>
                <a:spcPct val="0"/>
              </a:spcAft>
              <a:defRPr sz="4400">
                <a:solidFill>
                  <a:schemeClr val="tx1"/>
                </a:solidFill>
                <a:latin typeface="Calibri" pitchFamily="34" charset="0"/>
              </a:defRPr>
            </a:lvl6pPr>
            <a:lvl7pPr marL="914400" algn="ctr" defTabSz="455613" rtl="0" fontAlgn="base">
              <a:spcBef>
                <a:spcPct val="0"/>
              </a:spcBef>
              <a:spcAft>
                <a:spcPct val="0"/>
              </a:spcAft>
              <a:defRPr sz="4400">
                <a:solidFill>
                  <a:schemeClr val="tx1"/>
                </a:solidFill>
                <a:latin typeface="Calibri" pitchFamily="34" charset="0"/>
              </a:defRPr>
            </a:lvl7pPr>
            <a:lvl8pPr marL="1371600" algn="ctr" defTabSz="455613" rtl="0" fontAlgn="base">
              <a:spcBef>
                <a:spcPct val="0"/>
              </a:spcBef>
              <a:spcAft>
                <a:spcPct val="0"/>
              </a:spcAft>
              <a:defRPr sz="4400">
                <a:solidFill>
                  <a:schemeClr val="tx1"/>
                </a:solidFill>
                <a:latin typeface="Calibri" pitchFamily="34" charset="0"/>
              </a:defRPr>
            </a:lvl8pPr>
            <a:lvl9pPr marL="1828800" algn="ctr" defTabSz="455613" rtl="0" fontAlgn="base">
              <a:spcBef>
                <a:spcPct val="0"/>
              </a:spcBef>
              <a:spcAft>
                <a:spcPct val="0"/>
              </a:spcAft>
              <a:defRPr sz="4400">
                <a:solidFill>
                  <a:schemeClr val="tx1"/>
                </a:solidFill>
                <a:latin typeface="Calibri" pitchFamily="34" charset="0"/>
              </a:defRPr>
            </a:lvl9pPr>
          </a:lstStyle>
          <a:p>
            <a:r>
              <a:rPr lang="en-US" sz="2400" b="1" i="1" dirty="0" smtClean="0"/>
              <a:t>Implementation</a:t>
            </a:r>
            <a:endParaRPr lang="en-US" sz="2400" b="1" i="1" dirty="0"/>
          </a:p>
        </p:txBody>
      </p:sp>
      <p:sp>
        <p:nvSpPr>
          <p:cNvPr id="9" name="Parallelogram 8"/>
          <p:cNvSpPr/>
          <p:nvPr/>
        </p:nvSpPr>
        <p:spPr>
          <a:xfrm>
            <a:off x="7697337" y="477672"/>
            <a:ext cx="1442612" cy="649521"/>
          </a:xfrm>
          <a:prstGeom prst="parallelogram">
            <a:avLst/>
          </a:prstGeom>
          <a:ln>
            <a:no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3" name="Rectangle 2"/>
          <p:cNvSpPr/>
          <p:nvPr/>
        </p:nvSpPr>
        <p:spPr>
          <a:xfrm>
            <a:off x="627797" y="2096440"/>
            <a:ext cx="7449652" cy="387798"/>
          </a:xfrm>
          <a:prstGeom prst="rect">
            <a:avLst/>
          </a:prstGeom>
        </p:spPr>
        <p:txBody>
          <a:bodyPr wrap="square">
            <a:spAutoFit/>
          </a:bodyPr>
          <a:lstStyle/>
          <a:p>
            <a:pPr marL="342900" marR="0" lvl="0" indent="-342900" defTabSz="914400" eaLnBrk="1" fontAlgn="auto" latinLnBrk="0" hangingPunct="1">
              <a:lnSpc>
                <a:spcPct val="80000"/>
              </a:lnSpc>
              <a:spcBef>
                <a:spcPct val="20000"/>
              </a:spcBef>
              <a:spcAft>
                <a:spcPts val="0"/>
              </a:spcAft>
              <a:buClr>
                <a:srgbClr val="CC9900"/>
              </a:buClr>
              <a:buSzPct val="65000"/>
              <a:buFont typeface="Wingdings" pitchFamily="2" charset="2"/>
              <a:buChar char="n"/>
              <a:tabLst/>
              <a:defRPr/>
            </a:pPr>
            <a:endParaRPr kumimoji="0" lang="en-US" sz="2400" b="0" i="0" u="none" strike="noStrike" kern="0" cap="none" spc="0" normalizeH="0" baseline="0" noProof="0" dirty="0">
              <a:ln>
                <a:noFill/>
              </a:ln>
              <a:solidFill>
                <a:srgbClr val="000000"/>
              </a:solidFill>
              <a:effectLst/>
              <a:uLnTx/>
              <a:uFillTx/>
              <a:ea typeface="+mn-ea"/>
            </a:endParaRPr>
          </a:p>
        </p:txBody>
      </p:sp>
      <p:graphicFrame>
        <p:nvGraphicFramePr>
          <p:cNvPr id="4" name="Table 3"/>
          <p:cNvGraphicFramePr>
            <a:graphicFrameLocks noGrp="1"/>
          </p:cNvGraphicFramePr>
          <p:nvPr>
            <p:extLst>
              <p:ext uri="{D42A27DB-BD31-4B8C-83A1-F6EECF244321}">
                <p14:modId xmlns:p14="http://schemas.microsoft.com/office/powerpoint/2010/main" val="2914736416"/>
              </p:ext>
            </p:extLst>
          </p:nvPr>
        </p:nvGraphicFramePr>
        <p:xfrm>
          <a:off x="305030" y="802432"/>
          <a:ext cx="8559209" cy="5850209"/>
        </p:xfrm>
        <a:graphic>
          <a:graphicData uri="http://schemas.openxmlformats.org/drawingml/2006/table">
            <a:tbl>
              <a:tblPr firstRow="1" bandRow="1">
                <a:tableStyleId>{284E427A-3D55-4303-BF80-6455036E1DE7}</a:tableStyleId>
              </a:tblPr>
              <a:tblGrid>
                <a:gridCol w="8559209"/>
              </a:tblGrid>
              <a:tr h="577169">
                <a:tc>
                  <a:txBody>
                    <a:bodyPr/>
                    <a:lstStyle>
                      <a:lvl1pPr marL="0" algn="l" defTabSz="457146" rtl="0" eaLnBrk="1" latinLnBrk="0" hangingPunct="1">
                        <a:defRPr sz="1800" b="1" kern="1200">
                          <a:solidFill>
                            <a:schemeClr val="lt1"/>
                          </a:solidFill>
                          <a:latin typeface="Calibri"/>
                        </a:defRPr>
                      </a:lvl1pPr>
                      <a:lvl2pPr marL="457146" algn="l" defTabSz="457146" rtl="0" eaLnBrk="1" latinLnBrk="0" hangingPunct="1">
                        <a:defRPr sz="1800" b="1" kern="1200">
                          <a:solidFill>
                            <a:schemeClr val="lt1"/>
                          </a:solidFill>
                          <a:latin typeface="Calibri"/>
                        </a:defRPr>
                      </a:lvl2pPr>
                      <a:lvl3pPr marL="914293" algn="l" defTabSz="457146" rtl="0" eaLnBrk="1" latinLnBrk="0" hangingPunct="1">
                        <a:defRPr sz="1800" b="1" kern="1200">
                          <a:solidFill>
                            <a:schemeClr val="lt1"/>
                          </a:solidFill>
                          <a:latin typeface="Calibri"/>
                        </a:defRPr>
                      </a:lvl3pPr>
                      <a:lvl4pPr marL="1371440" algn="l" defTabSz="457146" rtl="0" eaLnBrk="1" latinLnBrk="0" hangingPunct="1">
                        <a:defRPr sz="1800" b="1" kern="1200">
                          <a:solidFill>
                            <a:schemeClr val="lt1"/>
                          </a:solidFill>
                          <a:latin typeface="Calibri"/>
                        </a:defRPr>
                      </a:lvl4pPr>
                      <a:lvl5pPr marL="1828586" algn="l" defTabSz="457146" rtl="0" eaLnBrk="1" latinLnBrk="0" hangingPunct="1">
                        <a:defRPr sz="1800" b="1" kern="1200">
                          <a:solidFill>
                            <a:schemeClr val="lt1"/>
                          </a:solidFill>
                          <a:latin typeface="Calibri"/>
                        </a:defRPr>
                      </a:lvl5pPr>
                      <a:lvl6pPr marL="2285733" algn="l" defTabSz="457146" rtl="0" eaLnBrk="1" latinLnBrk="0" hangingPunct="1">
                        <a:defRPr sz="1800" b="1" kern="1200">
                          <a:solidFill>
                            <a:schemeClr val="lt1"/>
                          </a:solidFill>
                          <a:latin typeface="Calibri"/>
                        </a:defRPr>
                      </a:lvl6pPr>
                      <a:lvl7pPr marL="2742879" algn="l" defTabSz="457146" rtl="0" eaLnBrk="1" latinLnBrk="0" hangingPunct="1">
                        <a:defRPr sz="1800" b="1" kern="1200">
                          <a:solidFill>
                            <a:schemeClr val="lt1"/>
                          </a:solidFill>
                          <a:latin typeface="Calibri"/>
                        </a:defRPr>
                      </a:lvl7pPr>
                      <a:lvl8pPr marL="3200026" algn="l" defTabSz="457146" rtl="0" eaLnBrk="1" latinLnBrk="0" hangingPunct="1">
                        <a:defRPr sz="1800" b="1" kern="1200">
                          <a:solidFill>
                            <a:schemeClr val="lt1"/>
                          </a:solidFill>
                          <a:latin typeface="Calibri"/>
                        </a:defRPr>
                      </a:lvl8pPr>
                      <a:lvl9pPr marL="3657172" algn="l" defTabSz="457146" rtl="0" eaLnBrk="1" latinLnBrk="0" hangingPunct="1">
                        <a:defRPr sz="1800" b="1" kern="1200">
                          <a:solidFill>
                            <a:schemeClr val="lt1"/>
                          </a:solidFill>
                          <a:latin typeface="Calibri"/>
                        </a:defRPr>
                      </a:lvl9pPr>
                    </a:lstStyle>
                    <a:p>
                      <a:pPr algn="ctr"/>
                      <a:r>
                        <a:rPr lang="en-AU" dirty="0" smtClean="0"/>
                        <a:t>Tooth Defenders’ Materials</a:t>
                      </a:r>
                      <a:endParaRPr lang="en-US" dirty="0"/>
                    </a:p>
                  </a:txBody>
                  <a:tcPr/>
                </a:tc>
              </a:tr>
              <a:tr h="4339151">
                <a:tc>
                  <a:txBody>
                    <a:bodyPr/>
                    <a:lstStyle>
                      <a:lvl1pPr marL="0" algn="l" defTabSz="457146" rtl="0" eaLnBrk="1" latinLnBrk="0" hangingPunct="1">
                        <a:defRPr sz="1800" kern="1200">
                          <a:solidFill>
                            <a:schemeClr val="dk1"/>
                          </a:solidFill>
                          <a:latin typeface="Calibri"/>
                        </a:defRPr>
                      </a:lvl1pPr>
                      <a:lvl2pPr marL="457146" algn="l" defTabSz="457146" rtl="0" eaLnBrk="1" latinLnBrk="0" hangingPunct="1">
                        <a:defRPr sz="1800" kern="1200">
                          <a:solidFill>
                            <a:schemeClr val="dk1"/>
                          </a:solidFill>
                          <a:latin typeface="Calibri"/>
                        </a:defRPr>
                      </a:lvl2pPr>
                      <a:lvl3pPr marL="914293" algn="l" defTabSz="457146" rtl="0" eaLnBrk="1" latinLnBrk="0" hangingPunct="1">
                        <a:defRPr sz="1800" kern="1200">
                          <a:solidFill>
                            <a:schemeClr val="dk1"/>
                          </a:solidFill>
                          <a:latin typeface="Calibri"/>
                        </a:defRPr>
                      </a:lvl3pPr>
                      <a:lvl4pPr marL="1371440" algn="l" defTabSz="457146" rtl="0" eaLnBrk="1" latinLnBrk="0" hangingPunct="1">
                        <a:defRPr sz="1800" kern="1200">
                          <a:solidFill>
                            <a:schemeClr val="dk1"/>
                          </a:solidFill>
                          <a:latin typeface="Calibri"/>
                        </a:defRPr>
                      </a:lvl4pPr>
                      <a:lvl5pPr marL="1828586" algn="l" defTabSz="457146" rtl="0" eaLnBrk="1" latinLnBrk="0" hangingPunct="1">
                        <a:defRPr sz="1800" kern="1200">
                          <a:solidFill>
                            <a:schemeClr val="dk1"/>
                          </a:solidFill>
                          <a:latin typeface="Calibri"/>
                        </a:defRPr>
                      </a:lvl5pPr>
                      <a:lvl6pPr marL="2285733" algn="l" defTabSz="457146" rtl="0" eaLnBrk="1" latinLnBrk="0" hangingPunct="1">
                        <a:defRPr sz="1800" kern="1200">
                          <a:solidFill>
                            <a:schemeClr val="dk1"/>
                          </a:solidFill>
                          <a:latin typeface="Calibri"/>
                        </a:defRPr>
                      </a:lvl6pPr>
                      <a:lvl7pPr marL="2742879" algn="l" defTabSz="457146" rtl="0" eaLnBrk="1" latinLnBrk="0" hangingPunct="1">
                        <a:defRPr sz="1800" kern="1200">
                          <a:solidFill>
                            <a:schemeClr val="dk1"/>
                          </a:solidFill>
                          <a:latin typeface="Calibri"/>
                        </a:defRPr>
                      </a:lvl7pPr>
                      <a:lvl8pPr marL="3200026" algn="l" defTabSz="457146" rtl="0" eaLnBrk="1" latinLnBrk="0" hangingPunct="1">
                        <a:defRPr sz="1800" kern="1200">
                          <a:solidFill>
                            <a:schemeClr val="dk1"/>
                          </a:solidFill>
                          <a:latin typeface="Calibri"/>
                        </a:defRPr>
                      </a:lvl8pPr>
                      <a:lvl9pPr marL="3657172" algn="l" defTabSz="457146" rtl="0" eaLnBrk="1" latinLnBrk="0" hangingPunct="1">
                        <a:defRPr sz="1800" kern="1200">
                          <a:solidFill>
                            <a:schemeClr val="dk1"/>
                          </a:solidFill>
                          <a:latin typeface="Calibri"/>
                        </a:defRPr>
                      </a:lvl9pPr>
                    </a:lstStyle>
                    <a:p>
                      <a:pPr marL="285750" indent="-285750">
                        <a:buFont typeface="Arial" pitchFamily="34" charset="0"/>
                        <a:buChar char="•"/>
                      </a:pPr>
                      <a:r>
                        <a:rPr lang="en-AU" sz="2000" dirty="0" smtClean="0"/>
                        <a:t>Begin with the story ‘How it all began’ using the DVD or story book.</a:t>
                      </a:r>
                    </a:p>
                    <a:p>
                      <a:pPr marL="285750" indent="-285750">
                        <a:buFont typeface="Arial" pitchFamily="34" charset="0"/>
                        <a:buChar char="•"/>
                      </a:pPr>
                      <a:endParaRPr lang="en-AU" sz="2000" dirty="0" smtClean="0"/>
                    </a:p>
                    <a:p>
                      <a:pPr marL="285750" indent="-285750">
                        <a:buFont typeface="Arial" pitchFamily="34" charset="0"/>
                        <a:buChar char="•"/>
                      </a:pPr>
                      <a:r>
                        <a:rPr lang="en-AU" sz="2000" dirty="0" smtClean="0"/>
                        <a:t>There are 6 Tooth Defender</a:t>
                      </a:r>
                      <a:r>
                        <a:rPr lang="en-AU" sz="2000" baseline="0" dirty="0" smtClean="0"/>
                        <a:t> </a:t>
                      </a:r>
                      <a:r>
                        <a:rPr lang="en-AU" sz="2000" dirty="0" smtClean="0"/>
                        <a:t>trainings &amp; activities in the Oral Health activity guide for class</a:t>
                      </a:r>
                      <a:r>
                        <a:rPr lang="en-AU" sz="2000" baseline="0" dirty="0" smtClean="0"/>
                        <a:t> activity.</a:t>
                      </a:r>
                    </a:p>
                    <a:p>
                      <a:pPr marL="742950" lvl="1" indent="-285750">
                        <a:buFont typeface="Arial" pitchFamily="34" charset="0"/>
                        <a:buChar char="•"/>
                      </a:pPr>
                      <a:r>
                        <a:rPr lang="en-AU" sz="2000" baseline="0" dirty="0" smtClean="0"/>
                        <a:t>Take ample time [period] for each activity to ensure that all the children complete each task &amp; understands the key messages.</a:t>
                      </a:r>
                    </a:p>
                    <a:p>
                      <a:pPr marL="742950" lvl="1" indent="-285750">
                        <a:buFont typeface="Arial" pitchFamily="34" charset="0"/>
                        <a:buChar char="•"/>
                      </a:pPr>
                      <a:r>
                        <a:rPr lang="en-AU" sz="2000" baseline="0" dirty="0" smtClean="0"/>
                        <a:t>DVD, storybook &amp; posters are the references for the activities.</a:t>
                      </a:r>
                    </a:p>
                    <a:p>
                      <a:pPr marL="742950" lvl="1" indent="-285750">
                        <a:buFont typeface="Arial" pitchFamily="34" charset="0"/>
                        <a:buChar char="•"/>
                      </a:pPr>
                      <a:endParaRPr lang="en-AU" sz="2000" baseline="0" dirty="0" smtClean="0"/>
                    </a:p>
                    <a:p>
                      <a:pPr marL="285750" lvl="0" indent="-285750">
                        <a:buFont typeface="Arial" pitchFamily="34" charset="0"/>
                        <a:buChar char="•"/>
                      </a:pPr>
                      <a:r>
                        <a:rPr lang="en-AU" sz="2000" baseline="0" dirty="0" smtClean="0"/>
                        <a:t>Spread out the trainings &amp; activities throughout the year.</a:t>
                      </a:r>
                    </a:p>
                    <a:p>
                      <a:pPr marL="285750" lvl="0" indent="-285750">
                        <a:buFont typeface="Arial" pitchFamily="34" charset="0"/>
                        <a:buChar char="•"/>
                      </a:pPr>
                      <a:endParaRPr lang="en-AU" sz="2000" baseline="0" dirty="0" smtClean="0"/>
                    </a:p>
                    <a:p>
                      <a:pPr marL="285750" marR="0" lvl="0" indent="-285750" algn="l" defTabSz="914400" rtl="0" eaLnBrk="1" fontAlgn="auto" latinLnBrk="0" hangingPunct="1">
                        <a:lnSpc>
                          <a:spcPct val="100000"/>
                        </a:lnSpc>
                        <a:spcBef>
                          <a:spcPts val="0"/>
                        </a:spcBef>
                        <a:spcAft>
                          <a:spcPts val="0"/>
                        </a:spcAft>
                        <a:buClrTx/>
                        <a:buSzTx/>
                        <a:buFont typeface="Arial" pitchFamily="34" charset="0"/>
                        <a:buChar char="•"/>
                        <a:tabLst/>
                        <a:defRPr/>
                      </a:pPr>
                      <a:r>
                        <a:rPr lang="en-AU" sz="2000" dirty="0" smtClean="0"/>
                        <a:t>Teachers to handout kits</a:t>
                      </a:r>
                      <a:r>
                        <a:rPr lang="en-AU" sz="2000" baseline="0" dirty="0" smtClean="0"/>
                        <a:t> for each student after  the 1</a:t>
                      </a:r>
                      <a:r>
                        <a:rPr lang="en-AU" sz="2000" baseline="30000" dirty="0" smtClean="0"/>
                        <a:t>st</a:t>
                      </a:r>
                      <a:r>
                        <a:rPr lang="en-AU" sz="2000" baseline="0" dirty="0" smtClean="0"/>
                        <a:t> session. Emphasize on using the contents of their kits [TB &amp; TP] as tooth defender weapons.</a:t>
                      </a:r>
                    </a:p>
                    <a:p>
                      <a:pPr marL="285750" marR="0" lvl="0" indent="-285750" algn="l" defTabSz="914400" rtl="0" eaLnBrk="1" fontAlgn="auto" latinLnBrk="0" hangingPunct="1">
                        <a:lnSpc>
                          <a:spcPct val="100000"/>
                        </a:lnSpc>
                        <a:spcBef>
                          <a:spcPts val="0"/>
                        </a:spcBef>
                        <a:spcAft>
                          <a:spcPts val="0"/>
                        </a:spcAft>
                        <a:buClrTx/>
                        <a:buSzTx/>
                        <a:buFont typeface="Arial" pitchFamily="34" charset="0"/>
                        <a:buChar char="•"/>
                        <a:tabLst/>
                        <a:defRPr/>
                      </a:pPr>
                      <a:endParaRPr lang="en-AU" sz="2000" baseline="0" dirty="0" smtClean="0"/>
                    </a:p>
                    <a:p>
                      <a:pPr marL="285750" marR="0" lvl="0" indent="-285750" algn="l" defTabSz="914400" rtl="0" eaLnBrk="1" fontAlgn="auto" latinLnBrk="0" hangingPunct="1">
                        <a:lnSpc>
                          <a:spcPct val="100000"/>
                        </a:lnSpc>
                        <a:spcBef>
                          <a:spcPts val="0"/>
                        </a:spcBef>
                        <a:spcAft>
                          <a:spcPts val="0"/>
                        </a:spcAft>
                        <a:buClrTx/>
                        <a:buSzTx/>
                        <a:buFont typeface="Arial" pitchFamily="34" charset="0"/>
                        <a:buChar char="•"/>
                        <a:tabLst/>
                        <a:defRPr/>
                      </a:pPr>
                      <a:r>
                        <a:rPr lang="en-AU" sz="2000" baseline="0" dirty="0" smtClean="0"/>
                        <a:t>Other class activities available on: </a:t>
                      </a:r>
                      <a:r>
                        <a:rPr lang="en-AU" sz="2000" dirty="0" smtClean="0">
                          <a:hlinkClick r:id="rId2"/>
                        </a:rPr>
                        <a:t>www.colgatebsbf.com</a:t>
                      </a:r>
                      <a:r>
                        <a:rPr lang="en-AU" sz="2000" dirty="0" smtClean="0"/>
                        <a:t> </a:t>
                      </a:r>
                      <a:endParaRPr lang="en-AU" sz="2000" baseline="0" dirty="0" smtClean="0"/>
                    </a:p>
                  </a:txBody>
                  <a:tcPr/>
                </a:tc>
              </a:tr>
              <a:tr h="885541">
                <a:tc>
                  <a:txBody>
                    <a:bodyPr/>
                    <a:lstStyle>
                      <a:lvl1pPr marL="0" algn="l" defTabSz="457146" rtl="0" eaLnBrk="1" latinLnBrk="0" hangingPunct="1">
                        <a:defRPr sz="1800" kern="1200">
                          <a:solidFill>
                            <a:schemeClr val="dk1"/>
                          </a:solidFill>
                          <a:latin typeface="Calibri"/>
                        </a:defRPr>
                      </a:lvl1pPr>
                      <a:lvl2pPr marL="457146" algn="l" defTabSz="457146" rtl="0" eaLnBrk="1" latinLnBrk="0" hangingPunct="1">
                        <a:defRPr sz="1800" kern="1200">
                          <a:solidFill>
                            <a:schemeClr val="dk1"/>
                          </a:solidFill>
                          <a:latin typeface="Calibri"/>
                        </a:defRPr>
                      </a:lvl2pPr>
                      <a:lvl3pPr marL="914293" algn="l" defTabSz="457146" rtl="0" eaLnBrk="1" latinLnBrk="0" hangingPunct="1">
                        <a:defRPr sz="1800" kern="1200">
                          <a:solidFill>
                            <a:schemeClr val="dk1"/>
                          </a:solidFill>
                          <a:latin typeface="Calibri"/>
                        </a:defRPr>
                      </a:lvl3pPr>
                      <a:lvl4pPr marL="1371440" algn="l" defTabSz="457146" rtl="0" eaLnBrk="1" latinLnBrk="0" hangingPunct="1">
                        <a:defRPr sz="1800" kern="1200">
                          <a:solidFill>
                            <a:schemeClr val="dk1"/>
                          </a:solidFill>
                          <a:latin typeface="Calibri"/>
                        </a:defRPr>
                      </a:lvl4pPr>
                      <a:lvl5pPr marL="1828586" algn="l" defTabSz="457146" rtl="0" eaLnBrk="1" latinLnBrk="0" hangingPunct="1">
                        <a:defRPr sz="1800" kern="1200">
                          <a:solidFill>
                            <a:schemeClr val="dk1"/>
                          </a:solidFill>
                          <a:latin typeface="Calibri"/>
                        </a:defRPr>
                      </a:lvl5pPr>
                      <a:lvl6pPr marL="2285733" algn="l" defTabSz="457146" rtl="0" eaLnBrk="1" latinLnBrk="0" hangingPunct="1">
                        <a:defRPr sz="1800" kern="1200">
                          <a:solidFill>
                            <a:schemeClr val="dk1"/>
                          </a:solidFill>
                          <a:latin typeface="Calibri"/>
                        </a:defRPr>
                      </a:lvl6pPr>
                      <a:lvl7pPr marL="2742879" algn="l" defTabSz="457146" rtl="0" eaLnBrk="1" latinLnBrk="0" hangingPunct="1">
                        <a:defRPr sz="1800" kern="1200">
                          <a:solidFill>
                            <a:schemeClr val="dk1"/>
                          </a:solidFill>
                          <a:latin typeface="Calibri"/>
                        </a:defRPr>
                      </a:lvl7pPr>
                      <a:lvl8pPr marL="3200026" algn="l" defTabSz="457146" rtl="0" eaLnBrk="1" latinLnBrk="0" hangingPunct="1">
                        <a:defRPr sz="1800" kern="1200">
                          <a:solidFill>
                            <a:schemeClr val="dk1"/>
                          </a:solidFill>
                          <a:latin typeface="Calibri"/>
                        </a:defRPr>
                      </a:lvl8pPr>
                      <a:lvl9pPr marL="3657172" algn="l" defTabSz="457146" rtl="0" eaLnBrk="1" latinLnBrk="0" hangingPunct="1">
                        <a:defRPr sz="1800" kern="1200">
                          <a:solidFill>
                            <a:schemeClr val="dk1"/>
                          </a:solidFill>
                          <a:latin typeface="Calibri"/>
                        </a:defRPr>
                      </a:lvl9pPr>
                    </a:lstStyle>
                    <a:p>
                      <a:pPr marL="0" indent="0">
                        <a:buFont typeface="Arial" pitchFamily="34" charset="0"/>
                        <a:buNone/>
                      </a:pPr>
                      <a:r>
                        <a:rPr lang="en-AU" baseline="0" dirty="0" smtClean="0"/>
                        <a:t>Note: Annually assess the children’s compliance to the key BSBF messages; </a:t>
                      </a:r>
                    </a:p>
                    <a:p>
                      <a:pPr marL="285750" indent="-285750">
                        <a:buFont typeface="Arial" pitchFamily="34" charset="0"/>
                        <a:buChar char="•"/>
                      </a:pPr>
                      <a:r>
                        <a:rPr lang="en-AU" baseline="0" dirty="0" smtClean="0"/>
                        <a:t>Identify ‘weak’ areas &amp; focus Oral health education on messages &amp; activities that  address these areas. </a:t>
                      </a:r>
                    </a:p>
                  </a:txBody>
                  <a:tcPr/>
                </a:tc>
              </a:tr>
            </a:tbl>
          </a:graphicData>
        </a:graphic>
      </p:graphicFrame>
    </p:spTree>
    <p:extLst>
      <p:ext uri="{BB962C8B-B14F-4D97-AF65-F5344CB8AC3E}">
        <p14:creationId xmlns:p14="http://schemas.microsoft.com/office/powerpoint/2010/main" val="892865812"/>
      </p:ext>
    </p:extLst>
  </p:cSld>
  <p:clrMapOvr>
    <a:masterClrMapping/>
  </p:clrMapOvr>
  <p:transition>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3334058" y="802432"/>
            <a:ext cx="3694061" cy="599634"/>
          </a:xfrm>
          <a:prstGeom prst="rect">
            <a:avLst/>
          </a:prstGeom>
        </p:spPr>
        <p:txBody>
          <a:bodyPr/>
          <a:lstStyle>
            <a:lvl1pPr algn="l" defTabSz="455613" rtl="0" eaLnBrk="0" fontAlgn="base" hangingPunct="0">
              <a:spcBef>
                <a:spcPct val="0"/>
              </a:spcBef>
              <a:spcAft>
                <a:spcPct val="0"/>
              </a:spcAft>
              <a:defRPr sz="3200" b="0" i="0" kern="1200">
                <a:solidFill>
                  <a:srgbClr val="FF0000"/>
                </a:solidFill>
                <a:latin typeface="Avenir LT Std 65 Medium"/>
                <a:ea typeface="MS PGothic" pitchFamily="34" charset="-128"/>
                <a:cs typeface="Avenir LT Std 65 Medium"/>
              </a:defRPr>
            </a:lvl1pPr>
            <a:lvl2pPr algn="ctr" defTabSz="455613" rtl="0" eaLnBrk="0" fontAlgn="base" hangingPunct="0">
              <a:spcBef>
                <a:spcPct val="0"/>
              </a:spcBef>
              <a:spcAft>
                <a:spcPct val="0"/>
              </a:spcAft>
              <a:defRPr sz="4400">
                <a:solidFill>
                  <a:srgbClr val="7F7F7F"/>
                </a:solidFill>
                <a:latin typeface="Calibri" pitchFamily="34" charset="0"/>
                <a:ea typeface="MS PGothic" pitchFamily="34" charset="-128"/>
                <a:cs typeface="MS PGothic" pitchFamily="34" charset="-128"/>
              </a:defRPr>
            </a:lvl2pPr>
            <a:lvl3pPr algn="ctr" defTabSz="455613" rtl="0" eaLnBrk="0" fontAlgn="base" hangingPunct="0">
              <a:spcBef>
                <a:spcPct val="0"/>
              </a:spcBef>
              <a:spcAft>
                <a:spcPct val="0"/>
              </a:spcAft>
              <a:defRPr sz="4400">
                <a:solidFill>
                  <a:srgbClr val="7F7F7F"/>
                </a:solidFill>
                <a:latin typeface="Calibri" pitchFamily="34" charset="0"/>
                <a:ea typeface="MS PGothic" pitchFamily="34" charset="-128"/>
                <a:cs typeface="MS PGothic" pitchFamily="34" charset="-128"/>
              </a:defRPr>
            </a:lvl3pPr>
            <a:lvl4pPr algn="ctr" defTabSz="455613" rtl="0" eaLnBrk="0" fontAlgn="base" hangingPunct="0">
              <a:spcBef>
                <a:spcPct val="0"/>
              </a:spcBef>
              <a:spcAft>
                <a:spcPct val="0"/>
              </a:spcAft>
              <a:defRPr sz="4400">
                <a:solidFill>
                  <a:srgbClr val="7F7F7F"/>
                </a:solidFill>
                <a:latin typeface="Calibri" pitchFamily="34" charset="0"/>
                <a:ea typeface="MS PGothic" pitchFamily="34" charset="-128"/>
                <a:cs typeface="MS PGothic" pitchFamily="34" charset="-128"/>
              </a:defRPr>
            </a:lvl4pPr>
            <a:lvl5pPr algn="ctr" defTabSz="455613" rtl="0" eaLnBrk="0" fontAlgn="base" hangingPunct="0">
              <a:spcBef>
                <a:spcPct val="0"/>
              </a:spcBef>
              <a:spcAft>
                <a:spcPct val="0"/>
              </a:spcAft>
              <a:defRPr sz="4400">
                <a:solidFill>
                  <a:srgbClr val="7F7F7F"/>
                </a:solidFill>
                <a:latin typeface="Calibri" pitchFamily="34" charset="0"/>
                <a:ea typeface="MS PGothic" pitchFamily="34" charset="-128"/>
                <a:cs typeface="MS PGothic" pitchFamily="34" charset="-128"/>
              </a:defRPr>
            </a:lvl5pPr>
            <a:lvl6pPr marL="457200" algn="ctr" defTabSz="455613" rtl="0" fontAlgn="base">
              <a:spcBef>
                <a:spcPct val="0"/>
              </a:spcBef>
              <a:spcAft>
                <a:spcPct val="0"/>
              </a:spcAft>
              <a:defRPr sz="4400">
                <a:solidFill>
                  <a:schemeClr val="tx1"/>
                </a:solidFill>
                <a:latin typeface="Calibri" pitchFamily="34" charset="0"/>
              </a:defRPr>
            </a:lvl6pPr>
            <a:lvl7pPr marL="914400" algn="ctr" defTabSz="455613" rtl="0" fontAlgn="base">
              <a:spcBef>
                <a:spcPct val="0"/>
              </a:spcBef>
              <a:spcAft>
                <a:spcPct val="0"/>
              </a:spcAft>
              <a:defRPr sz="4400">
                <a:solidFill>
                  <a:schemeClr val="tx1"/>
                </a:solidFill>
                <a:latin typeface="Calibri" pitchFamily="34" charset="0"/>
              </a:defRPr>
            </a:lvl7pPr>
            <a:lvl8pPr marL="1371600" algn="ctr" defTabSz="455613" rtl="0" fontAlgn="base">
              <a:spcBef>
                <a:spcPct val="0"/>
              </a:spcBef>
              <a:spcAft>
                <a:spcPct val="0"/>
              </a:spcAft>
              <a:defRPr sz="4400">
                <a:solidFill>
                  <a:schemeClr val="tx1"/>
                </a:solidFill>
                <a:latin typeface="Calibri" pitchFamily="34" charset="0"/>
              </a:defRPr>
            </a:lvl8pPr>
            <a:lvl9pPr marL="1828800" algn="ctr" defTabSz="455613" rtl="0" fontAlgn="base">
              <a:spcBef>
                <a:spcPct val="0"/>
              </a:spcBef>
              <a:spcAft>
                <a:spcPct val="0"/>
              </a:spcAft>
              <a:defRPr sz="4400">
                <a:solidFill>
                  <a:schemeClr val="tx1"/>
                </a:solidFill>
                <a:latin typeface="Calibri" pitchFamily="34" charset="0"/>
              </a:defRPr>
            </a:lvl9pPr>
          </a:lstStyle>
          <a:p>
            <a:r>
              <a:rPr lang="en-US" sz="2800" b="1" i="1" dirty="0" smtClean="0"/>
              <a:t>Reporting</a:t>
            </a:r>
            <a:endParaRPr lang="en-US" sz="2800" b="1" i="1" dirty="0"/>
          </a:p>
        </p:txBody>
      </p:sp>
      <p:sp>
        <p:nvSpPr>
          <p:cNvPr id="9" name="Parallelogram 8"/>
          <p:cNvSpPr/>
          <p:nvPr/>
        </p:nvSpPr>
        <p:spPr>
          <a:xfrm>
            <a:off x="7697337" y="477672"/>
            <a:ext cx="1442612" cy="649521"/>
          </a:xfrm>
          <a:prstGeom prst="parallelogram">
            <a:avLst/>
          </a:prstGeom>
          <a:ln>
            <a:no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3" name="Rectangle 2"/>
          <p:cNvSpPr/>
          <p:nvPr/>
        </p:nvSpPr>
        <p:spPr>
          <a:xfrm>
            <a:off x="627797" y="2096440"/>
            <a:ext cx="7449652" cy="387798"/>
          </a:xfrm>
          <a:prstGeom prst="rect">
            <a:avLst/>
          </a:prstGeom>
        </p:spPr>
        <p:txBody>
          <a:bodyPr wrap="square">
            <a:spAutoFit/>
          </a:bodyPr>
          <a:lstStyle/>
          <a:p>
            <a:pPr marL="342900" marR="0" lvl="0" indent="-342900" defTabSz="914400" eaLnBrk="1" fontAlgn="auto" latinLnBrk="0" hangingPunct="1">
              <a:lnSpc>
                <a:spcPct val="80000"/>
              </a:lnSpc>
              <a:spcBef>
                <a:spcPct val="20000"/>
              </a:spcBef>
              <a:spcAft>
                <a:spcPts val="0"/>
              </a:spcAft>
              <a:buClr>
                <a:srgbClr val="CC9900"/>
              </a:buClr>
              <a:buSzPct val="65000"/>
              <a:buFont typeface="Wingdings" pitchFamily="2" charset="2"/>
              <a:buChar char="n"/>
              <a:tabLst/>
              <a:defRPr/>
            </a:pPr>
            <a:endParaRPr kumimoji="0" lang="en-US" sz="2400" b="0" i="0" u="none" strike="noStrike" kern="0" cap="none" spc="0" normalizeH="0" baseline="0" noProof="0" dirty="0">
              <a:ln>
                <a:noFill/>
              </a:ln>
              <a:solidFill>
                <a:srgbClr val="000000"/>
              </a:solidFill>
              <a:effectLst/>
              <a:uLnTx/>
              <a:uFillTx/>
              <a:ea typeface="+mn-ea"/>
            </a:endParaRPr>
          </a:p>
        </p:txBody>
      </p:sp>
      <p:sp>
        <p:nvSpPr>
          <p:cNvPr id="2" name="Rectangle 1"/>
          <p:cNvSpPr/>
          <p:nvPr/>
        </p:nvSpPr>
        <p:spPr>
          <a:xfrm>
            <a:off x="627797" y="1942771"/>
            <a:ext cx="7968267" cy="5607689"/>
          </a:xfrm>
          <a:prstGeom prst="rect">
            <a:avLst/>
          </a:prstGeom>
        </p:spPr>
        <p:txBody>
          <a:bodyPr wrap="square">
            <a:spAutoFit/>
          </a:bodyPr>
          <a:lstStyle/>
          <a:p>
            <a:pPr marL="669925" lvl="1" indent="-325438" defTabSz="914400" eaLnBrk="0" hangingPunct="0">
              <a:lnSpc>
                <a:spcPct val="80000"/>
              </a:lnSpc>
              <a:spcBef>
                <a:spcPct val="20000"/>
              </a:spcBef>
              <a:buClr>
                <a:srgbClr val="3B812F"/>
              </a:buClr>
              <a:buSzPct val="60000"/>
              <a:buFont typeface="Wingdings" pitchFamily="2" charset="2"/>
              <a:buChar char="q"/>
              <a:defRPr/>
            </a:pPr>
            <a:r>
              <a:rPr lang="en-US" sz="2000" kern="0" dirty="0" smtClean="0">
                <a:solidFill>
                  <a:srgbClr val="000000"/>
                </a:solidFill>
                <a:latin typeface="Arial"/>
              </a:rPr>
              <a:t>Evaluation form to be filled and submitted at the end of the school year [annually] - </a:t>
            </a:r>
            <a:r>
              <a:rPr lang="en-AU" sz="2000" kern="0" dirty="0" smtClean="0">
                <a:solidFill>
                  <a:srgbClr val="000000"/>
                </a:solidFill>
                <a:latin typeface="Arial"/>
              </a:rPr>
              <a:t>2013 </a:t>
            </a:r>
            <a:r>
              <a:rPr lang="en-AU" sz="2000" kern="0" dirty="0">
                <a:solidFill>
                  <a:srgbClr val="000000"/>
                </a:solidFill>
                <a:latin typeface="Arial"/>
              </a:rPr>
              <a:t>Guam report was for the first quarter</a:t>
            </a:r>
            <a:r>
              <a:rPr lang="en-AU" sz="2000" kern="0" dirty="0" smtClean="0">
                <a:solidFill>
                  <a:srgbClr val="000000"/>
                </a:solidFill>
                <a:latin typeface="Arial"/>
              </a:rPr>
              <a:t>.</a:t>
            </a:r>
          </a:p>
          <a:p>
            <a:pPr marL="669925" lvl="1" indent="-325438" defTabSz="914400" eaLnBrk="0" hangingPunct="0">
              <a:lnSpc>
                <a:spcPct val="80000"/>
              </a:lnSpc>
              <a:spcBef>
                <a:spcPct val="20000"/>
              </a:spcBef>
              <a:buClr>
                <a:srgbClr val="3B812F"/>
              </a:buClr>
              <a:buSzPct val="60000"/>
              <a:buFont typeface="Wingdings" pitchFamily="2" charset="2"/>
              <a:buChar char="q"/>
              <a:defRPr/>
            </a:pPr>
            <a:endParaRPr lang="en-AU" sz="2000" kern="0" dirty="0">
              <a:solidFill>
                <a:srgbClr val="000000"/>
              </a:solidFill>
              <a:latin typeface="Arial"/>
            </a:endParaRPr>
          </a:p>
          <a:p>
            <a:pPr marL="669925" lvl="1" indent="-325438" defTabSz="914400" eaLnBrk="0" hangingPunct="0">
              <a:lnSpc>
                <a:spcPct val="80000"/>
              </a:lnSpc>
              <a:spcBef>
                <a:spcPct val="20000"/>
              </a:spcBef>
              <a:buClr>
                <a:srgbClr val="3B812F"/>
              </a:buClr>
              <a:buSzPct val="60000"/>
              <a:buFont typeface="Wingdings" pitchFamily="2" charset="2"/>
              <a:buChar char="q"/>
              <a:defRPr/>
            </a:pPr>
            <a:r>
              <a:rPr lang="en-AU" sz="2000" kern="0" dirty="0" smtClean="0">
                <a:solidFill>
                  <a:srgbClr val="000000"/>
                </a:solidFill>
                <a:latin typeface="Arial"/>
              </a:rPr>
              <a:t>Process similar to 2013 – schools -&gt; DOE -&gt; MBI / CP</a:t>
            </a:r>
            <a:endParaRPr lang="en-AU" sz="2000" kern="0" dirty="0">
              <a:solidFill>
                <a:srgbClr val="000000"/>
              </a:solidFill>
              <a:latin typeface="Arial"/>
            </a:endParaRPr>
          </a:p>
          <a:p>
            <a:pPr marL="344487" lvl="1" indent="0" defTabSz="914400" eaLnBrk="0" hangingPunct="0">
              <a:lnSpc>
                <a:spcPct val="80000"/>
              </a:lnSpc>
              <a:spcBef>
                <a:spcPct val="20000"/>
              </a:spcBef>
              <a:buClr>
                <a:srgbClr val="3B812F"/>
              </a:buClr>
              <a:buSzPct val="60000"/>
              <a:defRPr/>
            </a:pPr>
            <a:endParaRPr lang="en-AU" sz="2000" kern="0" dirty="0">
              <a:solidFill>
                <a:srgbClr val="000000"/>
              </a:solidFill>
              <a:latin typeface="Arial"/>
            </a:endParaRPr>
          </a:p>
          <a:p>
            <a:pPr marL="344487" lvl="1" indent="0" defTabSz="914400" eaLnBrk="0" hangingPunct="0">
              <a:lnSpc>
                <a:spcPct val="80000"/>
              </a:lnSpc>
              <a:spcBef>
                <a:spcPct val="20000"/>
              </a:spcBef>
              <a:buClr>
                <a:srgbClr val="3B812F"/>
              </a:buClr>
              <a:buSzPct val="60000"/>
              <a:defRPr/>
            </a:pPr>
            <a:endParaRPr lang="en-US" sz="2000" kern="0" dirty="0" smtClean="0">
              <a:solidFill>
                <a:srgbClr val="000000"/>
              </a:solidFill>
              <a:latin typeface="Arial"/>
            </a:endParaRPr>
          </a:p>
          <a:p>
            <a:pPr marL="669925" lvl="1" indent="-325438" defTabSz="914400" eaLnBrk="0" hangingPunct="0">
              <a:lnSpc>
                <a:spcPct val="80000"/>
              </a:lnSpc>
              <a:spcBef>
                <a:spcPct val="20000"/>
              </a:spcBef>
              <a:buClr>
                <a:srgbClr val="3B812F"/>
              </a:buClr>
              <a:buSzPct val="60000"/>
              <a:buFont typeface="Wingdings" pitchFamily="2" charset="2"/>
              <a:buChar char="q"/>
              <a:defRPr/>
            </a:pPr>
            <a:r>
              <a:rPr lang="en-AU" sz="2000" kern="0" dirty="0" smtClean="0">
                <a:solidFill>
                  <a:srgbClr val="000000"/>
                </a:solidFill>
                <a:latin typeface="Arial"/>
              </a:rPr>
              <a:t>Annual evaluation: </a:t>
            </a:r>
          </a:p>
          <a:p>
            <a:pPr marL="1127125" lvl="2" indent="-325438" defTabSz="914400" eaLnBrk="0" hangingPunct="0">
              <a:lnSpc>
                <a:spcPct val="80000"/>
              </a:lnSpc>
              <a:spcBef>
                <a:spcPct val="20000"/>
              </a:spcBef>
              <a:buClr>
                <a:srgbClr val="3B812F"/>
              </a:buClr>
              <a:buSzPct val="60000"/>
              <a:buFont typeface="Wingdings" pitchFamily="2" charset="2"/>
              <a:buChar char="q"/>
              <a:defRPr/>
            </a:pPr>
            <a:r>
              <a:rPr lang="en-AU" sz="1800" kern="0" dirty="0" smtClean="0">
                <a:solidFill>
                  <a:srgbClr val="000000"/>
                </a:solidFill>
                <a:latin typeface="Arial"/>
              </a:rPr>
              <a:t>Assessment of utilization of materials &amp; comments over the year will highlight areas that need to be addressed / improved.</a:t>
            </a:r>
          </a:p>
          <a:p>
            <a:pPr marL="1127125" lvl="2" indent="-325438" defTabSz="914400" eaLnBrk="0" hangingPunct="0">
              <a:lnSpc>
                <a:spcPct val="80000"/>
              </a:lnSpc>
              <a:spcBef>
                <a:spcPct val="20000"/>
              </a:spcBef>
              <a:buClr>
                <a:srgbClr val="3B812F"/>
              </a:buClr>
              <a:buSzPct val="60000"/>
              <a:buFont typeface="Wingdings" pitchFamily="2" charset="2"/>
              <a:buChar char="q"/>
              <a:defRPr/>
            </a:pPr>
            <a:r>
              <a:rPr lang="en-AU" sz="1800" kern="0" dirty="0" smtClean="0">
                <a:solidFill>
                  <a:srgbClr val="000000"/>
                </a:solidFill>
                <a:latin typeface="Arial"/>
              </a:rPr>
              <a:t>Able to assess program impact on the lives of the children.</a:t>
            </a:r>
          </a:p>
          <a:p>
            <a:pPr marL="669925" lvl="1" indent="-325438" defTabSz="914400" eaLnBrk="0" hangingPunct="0">
              <a:lnSpc>
                <a:spcPct val="80000"/>
              </a:lnSpc>
              <a:spcBef>
                <a:spcPct val="20000"/>
              </a:spcBef>
              <a:buClr>
                <a:srgbClr val="3B812F"/>
              </a:buClr>
              <a:buSzPct val="60000"/>
              <a:buFont typeface="Wingdings" pitchFamily="2" charset="2"/>
              <a:buChar char="q"/>
              <a:defRPr/>
            </a:pPr>
            <a:endParaRPr lang="en-AU" sz="2000" kern="0" dirty="0" smtClean="0">
              <a:solidFill>
                <a:srgbClr val="000000"/>
              </a:solidFill>
              <a:latin typeface="Arial"/>
            </a:endParaRPr>
          </a:p>
          <a:p>
            <a:pPr marL="669925" lvl="1" indent="-325438" defTabSz="914400" eaLnBrk="0" hangingPunct="0">
              <a:lnSpc>
                <a:spcPct val="80000"/>
              </a:lnSpc>
              <a:spcBef>
                <a:spcPct val="20000"/>
              </a:spcBef>
              <a:buClr>
                <a:srgbClr val="3B812F"/>
              </a:buClr>
              <a:buSzPct val="60000"/>
              <a:buFont typeface="Wingdings" pitchFamily="2" charset="2"/>
              <a:buChar char="q"/>
              <a:defRPr/>
            </a:pPr>
            <a:r>
              <a:rPr lang="en-AU" sz="2000" u="sng" kern="0" dirty="0" smtClean="0">
                <a:solidFill>
                  <a:srgbClr val="000000"/>
                </a:solidFill>
                <a:latin typeface="Arial"/>
              </a:rPr>
              <a:t>Question:</a:t>
            </a:r>
            <a:r>
              <a:rPr lang="en-AU" sz="2000" kern="0" dirty="0" smtClean="0">
                <a:solidFill>
                  <a:srgbClr val="000000"/>
                </a:solidFill>
                <a:latin typeface="Arial"/>
              </a:rPr>
              <a:t>	Has </a:t>
            </a:r>
            <a:r>
              <a:rPr lang="en-AU" sz="2000" kern="0" dirty="0">
                <a:solidFill>
                  <a:srgbClr val="000000"/>
                </a:solidFill>
                <a:latin typeface="Arial"/>
              </a:rPr>
              <a:t>there been any follow up with the 6 schools that did not submit </a:t>
            </a:r>
            <a:r>
              <a:rPr lang="en-AU" sz="2000" kern="0" dirty="0" smtClean="0">
                <a:solidFill>
                  <a:srgbClr val="000000"/>
                </a:solidFill>
                <a:latin typeface="Arial"/>
              </a:rPr>
              <a:t>forms in 2013?</a:t>
            </a:r>
            <a:endParaRPr lang="en-AU" sz="2000" kern="0" dirty="0">
              <a:solidFill>
                <a:srgbClr val="000000"/>
              </a:solidFill>
              <a:latin typeface="Arial"/>
            </a:endParaRPr>
          </a:p>
          <a:p>
            <a:pPr marL="669925" lvl="1" indent="-325438" defTabSz="914400" eaLnBrk="0" hangingPunct="0">
              <a:lnSpc>
                <a:spcPct val="80000"/>
              </a:lnSpc>
              <a:spcBef>
                <a:spcPct val="20000"/>
              </a:spcBef>
              <a:buClr>
                <a:srgbClr val="3B812F"/>
              </a:buClr>
              <a:buSzPct val="60000"/>
              <a:buFont typeface="Wingdings" pitchFamily="2" charset="2"/>
              <a:buChar char="q"/>
              <a:defRPr/>
            </a:pPr>
            <a:endParaRPr lang="en-AU" sz="2000" kern="0" dirty="0">
              <a:solidFill>
                <a:srgbClr val="000000"/>
              </a:solidFill>
              <a:latin typeface="Arial"/>
            </a:endParaRPr>
          </a:p>
          <a:p>
            <a:pPr marL="1127125" lvl="2" indent="-325438" defTabSz="914400" eaLnBrk="0" hangingPunct="0">
              <a:lnSpc>
                <a:spcPct val="80000"/>
              </a:lnSpc>
              <a:spcBef>
                <a:spcPct val="20000"/>
              </a:spcBef>
              <a:buClr>
                <a:srgbClr val="3B812F"/>
              </a:buClr>
              <a:buSzPct val="60000"/>
              <a:buFont typeface="Wingdings" pitchFamily="2" charset="2"/>
              <a:buChar char="q"/>
              <a:defRPr/>
            </a:pPr>
            <a:endParaRPr lang="en-AU" sz="1800" kern="0" dirty="0" smtClean="0">
              <a:solidFill>
                <a:srgbClr val="000000"/>
              </a:solidFill>
              <a:latin typeface="Arial"/>
            </a:endParaRPr>
          </a:p>
          <a:p>
            <a:pPr marL="669925" lvl="1" indent="-325438" defTabSz="914400" eaLnBrk="0" hangingPunct="0">
              <a:lnSpc>
                <a:spcPct val="80000"/>
              </a:lnSpc>
              <a:spcBef>
                <a:spcPct val="20000"/>
              </a:spcBef>
              <a:buClr>
                <a:srgbClr val="3B812F"/>
              </a:buClr>
              <a:buSzPct val="60000"/>
              <a:buFont typeface="Wingdings" pitchFamily="2" charset="2"/>
              <a:buChar char="q"/>
              <a:defRPr/>
            </a:pPr>
            <a:endParaRPr lang="en-US" sz="2000" kern="0" dirty="0" smtClean="0">
              <a:solidFill>
                <a:srgbClr val="000000"/>
              </a:solidFill>
              <a:latin typeface="Arial"/>
            </a:endParaRPr>
          </a:p>
          <a:p>
            <a:pPr marL="344487" lvl="1" indent="0" defTabSz="914400" eaLnBrk="0" hangingPunct="0">
              <a:lnSpc>
                <a:spcPct val="80000"/>
              </a:lnSpc>
              <a:spcBef>
                <a:spcPct val="20000"/>
              </a:spcBef>
              <a:buClr>
                <a:srgbClr val="3B812F"/>
              </a:buClr>
              <a:buSzPct val="60000"/>
              <a:defRPr/>
            </a:pPr>
            <a:endParaRPr lang="en-AU" sz="2000" kern="0" dirty="0">
              <a:solidFill>
                <a:srgbClr val="000000"/>
              </a:solidFill>
              <a:latin typeface="Arial"/>
            </a:endParaRPr>
          </a:p>
          <a:p>
            <a:pPr marL="669925" lvl="1" indent="-325438" defTabSz="914400" eaLnBrk="0" hangingPunct="0">
              <a:lnSpc>
                <a:spcPct val="80000"/>
              </a:lnSpc>
              <a:spcBef>
                <a:spcPct val="20000"/>
              </a:spcBef>
              <a:buClr>
                <a:srgbClr val="3B812F"/>
              </a:buClr>
              <a:buSzPct val="60000"/>
              <a:buFont typeface="Wingdings" pitchFamily="2" charset="2"/>
              <a:buChar char="q"/>
              <a:defRPr/>
            </a:pPr>
            <a:endParaRPr lang="en-US" sz="2600" kern="0" dirty="0">
              <a:solidFill>
                <a:srgbClr val="000000"/>
              </a:solidFill>
              <a:latin typeface="Arial"/>
            </a:endParaRPr>
          </a:p>
        </p:txBody>
      </p:sp>
    </p:spTree>
    <p:extLst>
      <p:ext uri="{BB962C8B-B14F-4D97-AF65-F5344CB8AC3E}">
        <p14:creationId xmlns:p14="http://schemas.microsoft.com/office/powerpoint/2010/main" val="3920314881"/>
      </p:ext>
    </p:extLst>
  </p:cSld>
  <p:clrMapOvr>
    <a:masterClrMapping/>
  </p:clrMapOvr>
  <p:transition>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2"/>
          <p:cNvSpPr txBox="1">
            <a:spLocks/>
          </p:cNvSpPr>
          <p:nvPr/>
        </p:nvSpPr>
        <p:spPr bwMode="auto">
          <a:xfrm>
            <a:off x="2906773" y="576284"/>
            <a:ext cx="4394780" cy="485161"/>
          </a:xfrm>
          <a:prstGeom prst="rect">
            <a:avLst/>
          </a:prstGeom>
          <a:noFill/>
          <a:ln w="9525">
            <a:noFill/>
            <a:miter lim="800000"/>
            <a:headEnd/>
            <a:tailEnd/>
          </a:ln>
        </p:spPr>
        <p:txBody>
          <a:bodyPr vert="horz" wrap="square" lIns="91429" tIns="45714" rIns="91429" bIns="45714" numCol="1" anchor="t" anchorCtr="0" compatLnSpc="1">
            <a:prstTxWarp prst="textNoShape">
              <a:avLst/>
            </a:prstTxWarp>
          </a:bodyPr>
          <a:lstStyle>
            <a:lvl1pPr marL="0" indent="0" algn="l" defTabSz="455613" rtl="0" eaLnBrk="0" fontAlgn="base" hangingPunct="0">
              <a:spcBef>
                <a:spcPct val="20000"/>
              </a:spcBef>
              <a:spcAft>
                <a:spcPct val="0"/>
              </a:spcAft>
              <a:buFont typeface="Arial" charset="0"/>
              <a:buNone/>
              <a:defRPr sz="2400" kern="1200">
                <a:solidFill>
                  <a:srgbClr val="7F7F7F"/>
                </a:solidFill>
                <a:latin typeface="Avenir LT Std 65 Medium"/>
                <a:ea typeface="MS PGothic" pitchFamily="34" charset="-128"/>
                <a:cs typeface="MS PGothic" pitchFamily="34" charset="-128"/>
              </a:defRPr>
            </a:lvl1pPr>
            <a:lvl2pPr marL="741363" indent="-284163" algn="l" defTabSz="455613" rtl="0" eaLnBrk="0" fontAlgn="base" hangingPunct="0">
              <a:spcBef>
                <a:spcPct val="20000"/>
              </a:spcBef>
              <a:spcAft>
                <a:spcPct val="0"/>
              </a:spcAft>
              <a:buClr>
                <a:srgbClr val="FF0000"/>
              </a:buClr>
              <a:buFont typeface="Arial"/>
              <a:buChar char="•"/>
              <a:defRPr sz="2000" kern="1200">
                <a:solidFill>
                  <a:srgbClr val="7F7F7F"/>
                </a:solidFill>
                <a:latin typeface="Avenir LT Std 65 Medium"/>
                <a:ea typeface="MS PGothic" pitchFamily="34" charset="-128"/>
                <a:cs typeface="MS PGothic" pitchFamily="34" charset="-128"/>
              </a:defRPr>
            </a:lvl2pPr>
            <a:lvl3pPr marL="1141413" indent="-227013" algn="l" defTabSz="455613" rtl="0" eaLnBrk="0" fontAlgn="base" hangingPunct="0">
              <a:spcBef>
                <a:spcPct val="20000"/>
              </a:spcBef>
              <a:spcAft>
                <a:spcPct val="0"/>
              </a:spcAft>
              <a:buClr>
                <a:srgbClr val="FF0000"/>
              </a:buClr>
              <a:buFont typeface="Arial" charset="0"/>
              <a:buChar char="•"/>
              <a:defRPr sz="1800" kern="1200">
                <a:solidFill>
                  <a:srgbClr val="7F7F7F"/>
                </a:solidFill>
                <a:latin typeface="Avenir LT Std 65 Medium"/>
                <a:ea typeface="MS PGothic" pitchFamily="34" charset="-128"/>
                <a:cs typeface="MS PGothic" pitchFamily="34" charset="-128"/>
              </a:defRPr>
            </a:lvl3pPr>
            <a:lvl4pPr marL="1598613" indent="-227013" algn="l" defTabSz="455613" rtl="0" eaLnBrk="0" fontAlgn="base" hangingPunct="0">
              <a:spcBef>
                <a:spcPct val="20000"/>
              </a:spcBef>
              <a:spcAft>
                <a:spcPct val="0"/>
              </a:spcAft>
              <a:buClr>
                <a:srgbClr val="FF0000"/>
              </a:buClr>
              <a:buFont typeface="Arial" charset="0"/>
              <a:buChar char="–"/>
              <a:defRPr sz="1600" kern="1200">
                <a:solidFill>
                  <a:srgbClr val="7F7F7F"/>
                </a:solidFill>
                <a:latin typeface="Avenir LT Std 65 Medium"/>
                <a:ea typeface="MS PGothic" pitchFamily="34" charset="-128"/>
                <a:cs typeface="MS PGothic" pitchFamily="34" charset="-128"/>
              </a:defRPr>
            </a:lvl4pPr>
            <a:lvl5pPr marL="2055813" indent="-227013" algn="l" defTabSz="455613" rtl="0" eaLnBrk="0" fontAlgn="base" hangingPunct="0">
              <a:spcBef>
                <a:spcPct val="20000"/>
              </a:spcBef>
              <a:spcAft>
                <a:spcPct val="0"/>
              </a:spcAft>
              <a:buClr>
                <a:srgbClr val="FF0000"/>
              </a:buClr>
              <a:buFont typeface="Arial" charset="0"/>
              <a:buChar char="»"/>
              <a:defRPr sz="1600" kern="1200">
                <a:solidFill>
                  <a:srgbClr val="7F7F7F"/>
                </a:solidFill>
                <a:latin typeface="Avenir LT Std 65 Medium"/>
                <a:ea typeface="MS PGothic" pitchFamily="34" charset="-128"/>
                <a:cs typeface="MS PGothic" pitchFamily="34" charset="-128"/>
              </a:defRPr>
            </a:lvl5pPr>
            <a:lvl6pPr marL="2514306" indent="-228573" algn="l" defTabSz="457146" rtl="0" eaLnBrk="1" latinLnBrk="0" hangingPunct="1">
              <a:spcBef>
                <a:spcPct val="20000"/>
              </a:spcBef>
              <a:buFont typeface="Arial"/>
              <a:buChar char="•"/>
              <a:defRPr sz="2000" kern="1200">
                <a:solidFill>
                  <a:schemeClr val="tx1"/>
                </a:solidFill>
                <a:latin typeface="+mn-lt"/>
                <a:ea typeface="+mn-ea"/>
                <a:cs typeface="+mn-cs"/>
              </a:defRPr>
            </a:lvl6pPr>
            <a:lvl7pPr marL="2971453" indent="-228573" algn="l" defTabSz="457146" rtl="0" eaLnBrk="1" latinLnBrk="0" hangingPunct="1">
              <a:spcBef>
                <a:spcPct val="20000"/>
              </a:spcBef>
              <a:buFont typeface="Arial"/>
              <a:buChar char="•"/>
              <a:defRPr sz="2000" kern="1200">
                <a:solidFill>
                  <a:schemeClr val="tx1"/>
                </a:solidFill>
                <a:latin typeface="+mn-lt"/>
                <a:ea typeface="+mn-ea"/>
                <a:cs typeface="+mn-cs"/>
              </a:defRPr>
            </a:lvl7pPr>
            <a:lvl8pPr marL="3428599" indent="-228573" algn="l" defTabSz="457146" rtl="0" eaLnBrk="1" latinLnBrk="0" hangingPunct="1">
              <a:spcBef>
                <a:spcPct val="20000"/>
              </a:spcBef>
              <a:buFont typeface="Arial"/>
              <a:buChar char="•"/>
              <a:defRPr sz="2000" kern="1200">
                <a:solidFill>
                  <a:schemeClr val="tx1"/>
                </a:solidFill>
                <a:latin typeface="+mn-lt"/>
                <a:ea typeface="+mn-ea"/>
                <a:cs typeface="+mn-cs"/>
              </a:defRPr>
            </a:lvl8pPr>
            <a:lvl9pPr marL="3885746" indent="-228573" algn="l" defTabSz="457146" rtl="0" eaLnBrk="1" latinLnBrk="0" hangingPunct="1">
              <a:spcBef>
                <a:spcPct val="20000"/>
              </a:spcBef>
              <a:buFont typeface="Arial"/>
              <a:buChar char="•"/>
              <a:defRPr sz="2000" kern="1200">
                <a:solidFill>
                  <a:schemeClr val="tx1"/>
                </a:solidFill>
                <a:latin typeface="+mn-lt"/>
                <a:ea typeface="+mn-ea"/>
                <a:cs typeface="+mn-cs"/>
              </a:defRPr>
            </a:lvl9pPr>
          </a:lstStyle>
          <a:p>
            <a:r>
              <a:rPr lang="en-US" sz="2000" b="1" i="1" dirty="0" smtClean="0">
                <a:solidFill>
                  <a:srgbClr val="FF0000"/>
                </a:solidFill>
                <a:latin typeface="Avenir LT Std 95 Black"/>
                <a:cs typeface="Avenir LT Std 95 Black"/>
              </a:rPr>
              <a:t>Tooth Defenders' Evaluation form</a:t>
            </a:r>
            <a:endParaRPr lang="en-US" sz="2000" b="1" i="1" dirty="0">
              <a:solidFill>
                <a:srgbClr val="FF0000"/>
              </a:solidFill>
              <a:latin typeface="Avenir LT Std 95 Black"/>
              <a:cs typeface="Avenir LT Std 95 Black"/>
            </a:endParaRPr>
          </a:p>
        </p:txBody>
      </p:sp>
      <p:sp>
        <p:nvSpPr>
          <p:cNvPr id="9" name="Parallelogram 8"/>
          <p:cNvSpPr/>
          <p:nvPr/>
        </p:nvSpPr>
        <p:spPr>
          <a:xfrm>
            <a:off x="7588155" y="382137"/>
            <a:ext cx="1555846" cy="873457"/>
          </a:xfrm>
          <a:prstGeom prst="parallelogram">
            <a:avLst/>
          </a:prstGeom>
          <a:ln>
            <a:no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pic>
        <p:nvPicPr>
          <p:cNvPr id="3" name="Picture 2"/>
          <p:cNvPicPr>
            <a:picLocks noChangeAspect="1"/>
          </p:cNvPicPr>
          <p:nvPr/>
        </p:nvPicPr>
        <p:blipFill rotWithShape="1">
          <a:blip r:embed="rId2">
            <a:extLst>
              <a:ext uri="{28A0092B-C50C-407E-A947-70E740481C1C}">
                <a14:useLocalDpi xmlns:a14="http://schemas.microsoft.com/office/drawing/2010/main" val="0"/>
              </a:ext>
            </a:extLst>
          </a:blip>
          <a:srcRect b="37963"/>
          <a:stretch/>
        </p:blipFill>
        <p:spPr>
          <a:xfrm>
            <a:off x="788879" y="1983329"/>
            <a:ext cx="4602780" cy="4040778"/>
          </a:xfrm>
          <a:prstGeom prst="rect">
            <a:avLst/>
          </a:prstGeom>
          <a:ln>
            <a:solidFill>
              <a:schemeClr val="accent1"/>
            </a:solidFill>
          </a:ln>
        </p:spPr>
      </p:pic>
      <p:sp>
        <p:nvSpPr>
          <p:cNvPr id="4" name="TextBox 3"/>
          <p:cNvSpPr txBox="1"/>
          <p:nvPr/>
        </p:nvSpPr>
        <p:spPr>
          <a:xfrm>
            <a:off x="5554921" y="3400933"/>
            <a:ext cx="3493264" cy="369332"/>
          </a:xfrm>
          <a:prstGeom prst="rect">
            <a:avLst/>
          </a:prstGeom>
          <a:noFill/>
        </p:spPr>
        <p:txBody>
          <a:bodyPr wrap="none" rtlCol="0">
            <a:spAutoFit/>
          </a:bodyPr>
          <a:lstStyle/>
          <a:p>
            <a:r>
              <a:rPr lang="en-AU" sz="1800" dirty="0" smtClean="0"/>
              <a:t>Will be distributed to the schools</a:t>
            </a:r>
            <a:endParaRPr lang="en-US" sz="1800" dirty="0"/>
          </a:p>
        </p:txBody>
      </p:sp>
    </p:spTree>
    <p:extLst>
      <p:ext uri="{BB962C8B-B14F-4D97-AF65-F5344CB8AC3E}">
        <p14:creationId xmlns:p14="http://schemas.microsoft.com/office/powerpoint/2010/main" val="3710787297"/>
      </p:ext>
    </p:extLst>
  </p:cSld>
  <p:clrMapOvr>
    <a:masterClrMapping/>
  </p:clrMapOvr>
  <p:transition>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2"/>
          <p:cNvSpPr txBox="1">
            <a:spLocks/>
          </p:cNvSpPr>
          <p:nvPr/>
        </p:nvSpPr>
        <p:spPr bwMode="auto">
          <a:xfrm>
            <a:off x="1651178" y="2033516"/>
            <a:ext cx="6209931" cy="3220871"/>
          </a:xfrm>
          <a:prstGeom prst="rect">
            <a:avLst/>
          </a:prstGeom>
          <a:noFill/>
          <a:ln w="9525">
            <a:noFill/>
            <a:miter lim="800000"/>
            <a:headEnd/>
            <a:tailEnd/>
          </a:ln>
        </p:spPr>
        <p:txBody>
          <a:bodyPr vert="horz" wrap="square" lIns="91429" tIns="45714" rIns="91429" bIns="45714" numCol="1" anchor="t" anchorCtr="0" compatLnSpc="1">
            <a:prstTxWarp prst="textNoShape">
              <a:avLst/>
            </a:prstTxWarp>
          </a:bodyPr>
          <a:lstStyle>
            <a:lvl1pPr marL="0" indent="0" algn="l" defTabSz="455613" rtl="0" eaLnBrk="0" fontAlgn="base" hangingPunct="0">
              <a:spcBef>
                <a:spcPct val="20000"/>
              </a:spcBef>
              <a:spcAft>
                <a:spcPct val="0"/>
              </a:spcAft>
              <a:buFont typeface="Arial" charset="0"/>
              <a:buNone/>
              <a:defRPr sz="2400" kern="1200">
                <a:solidFill>
                  <a:srgbClr val="7F7F7F"/>
                </a:solidFill>
                <a:latin typeface="Avenir LT Std 65 Medium"/>
                <a:ea typeface="MS PGothic" pitchFamily="34" charset="-128"/>
                <a:cs typeface="MS PGothic" pitchFamily="34" charset="-128"/>
              </a:defRPr>
            </a:lvl1pPr>
            <a:lvl2pPr marL="741363" indent="-284163" algn="l" defTabSz="455613" rtl="0" eaLnBrk="0" fontAlgn="base" hangingPunct="0">
              <a:spcBef>
                <a:spcPct val="20000"/>
              </a:spcBef>
              <a:spcAft>
                <a:spcPct val="0"/>
              </a:spcAft>
              <a:buClr>
                <a:srgbClr val="FF0000"/>
              </a:buClr>
              <a:buFont typeface="Arial"/>
              <a:buChar char="•"/>
              <a:defRPr sz="2000" kern="1200">
                <a:solidFill>
                  <a:srgbClr val="7F7F7F"/>
                </a:solidFill>
                <a:latin typeface="Avenir LT Std 65 Medium"/>
                <a:ea typeface="MS PGothic" pitchFamily="34" charset="-128"/>
                <a:cs typeface="MS PGothic" pitchFamily="34" charset="-128"/>
              </a:defRPr>
            </a:lvl2pPr>
            <a:lvl3pPr marL="1141413" indent="-227013" algn="l" defTabSz="455613" rtl="0" eaLnBrk="0" fontAlgn="base" hangingPunct="0">
              <a:spcBef>
                <a:spcPct val="20000"/>
              </a:spcBef>
              <a:spcAft>
                <a:spcPct val="0"/>
              </a:spcAft>
              <a:buClr>
                <a:srgbClr val="FF0000"/>
              </a:buClr>
              <a:buFont typeface="Arial" charset="0"/>
              <a:buChar char="•"/>
              <a:defRPr sz="1800" kern="1200">
                <a:solidFill>
                  <a:srgbClr val="7F7F7F"/>
                </a:solidFill>
                <a:latin typeface="Avenir LT Std 65 Medium"/>
                <a:ea typeface="MS PGothic" pitchFamily="34" charset="-128"/>
                <a:cs typeface="MS PGothic" pitchFamily="34" charset="-128"/>
              </a:defRPr>
            </a:lvl3pPr>
            <a:lvl4pPr marL="1598613" indent="-227013" algn="l" defTabSz="455613" rtl="0" eaLnBrk="0" fontAlgn="base" hangingPunct="0">
              <a:spcBef>
                <a:spcPct val="20000"/>
              </a:spcBef>
              <a:spcAft>
                <a:spcPct val="0"/>
              </a:spcAft>
              <a:buClr>
                <a:srgbClr val="FF0000"/>
              </a:buClr>
              <a:buFont typeface="Arial" charset="0"/>
              <a:buChar char="–"/>
              <a:defRPr sz="1600" kern="1200">
                <a:solidFill>
                  <a:srgbClr val="7F7F7F"/>
                </a:solidFill>
                <a:latin typeface="Avenir LT Std 65 Medium"/>
                <a:ea typeface="MS PGothic" pitchFamily="34" charset="-128"/>
                <a:cs typeface="MS PGothic" pitchFamily="34" charset="-128"/>
              </a:defRPr>
            </a:lvl4pPr>
            <a:lvl5pPr marL="2055813" indent="-227013" algn="l" defTabSz="455613" rtl="0" eaLnBrk="0" fontAlgn="base" hangingPunct="0">
              <a:spcBef>
                <a:spcPct val="20000"/>
              </a:spcBef>
              <a:spcAft>
                <a:spcPct val="0"/>
              </a:spcAft>
              <a:buClr>
                <a:srgbClr val="FF0000"/>
              </a:buClr>
              <a:buFont typeface="Arial" charset="0"/>
              <a:buChar char="»"/>
              <a:defRPr sz="1600" kern="1200">
                <a:solidFill>
                  <a:srgbClr val="7F7F7F"/>
                </a:solidFill>
                <a:latin typeface="Avenir LT Std 65 Medium"/>
                <a:ea typeface="MS PGothic" pitchFamily="34" charset="-128"/>
                <a:cs typeface="MS PGothic" pitchFamily="34" charset="-128"/>
              </a:defRPr>
            </a:lvl5pPr>
            <a:lvl6pPr marL="2514306" indent="-228573" algn="l" defTabSz="457146" rtl="0" eaLnBrk="1" latinLnBrk="0" hangingPunct="1">
              <a:spcBef>
                <a:spcPct val="20000"/>
              </a:spcBef>
              <a:buFont typeface="Arial"/>
              <a:buChar char="•"/>
              <a:defRPr sz="2000" kern="1200">
                <a:solidFill>
                  <a:schemeClr val="tx1"/>
                </a:solidFill>
                <a:latin typeface="+mn-lt"/>
                <a:ea typeface="+mn-ea"/>
                <a:cs typeface="+mn-cs"/>
              </a:defRPr>
            </a:lvl6pPr>
            <a:lvl7pPr marL="2971453" indent="-228573" algn="l" defTabSz="457146" rtl="0" eaLnBrk="1" latinLnBrk="0" hangingPunct="1">
              <a:spcBef>
                <a:spcPct val="20000"/>
              </a:spcBef>
              <a:buFont typeface="Arial"/>
              <a:buChar char="•"/>
              <a:defRPr sz="2000" kern="1200">
                <a:solidFill>
                  <a:schemeClr val="tx1"/>
                </a:solidFill>
                <a:latin typeface="+mn-lt"/>
                <a:ea typeface="+mn-ea"/>
                <a:cs typeface="+mn-cs"/>
              </a:defRPr>
            </a:lvl7pPr>
            <a:lvl8pPr marL="3428599" indent="-228573" algn="l" defTabSz="457146" rtl="0" eaLnBrk="1" latinLnBrk="0" hangingPunct="1">
              <a:spcBef>
                <a:spcPct val="20000"/>
              </a:spcBef>
              <a:buFont typeface="Arial"/>
              <a:buChar char="•"/>
              <a:defRPr sz="2000" kern="1200">
                <a:solidFill>
                  <a:schemeClr val="tx1"/>
                </a:solidFill>
                <a:latin typeface="+mn-lt"/>
                <a:ea typeface="+mn-ea"/>
                <a:cs typeface="+mn-cs"/>
              </a:defRPr>
            </a:lvl8pPr>
            <a:lvl9pPr marL="3885746" indent="-228573" algn="l" defTabSz="457146" rtl="0" eaLnBrk="1" latinLnBrk="0" hangingPunct="1">
              <a:spcBef>
                <a:spcPct val="20000"/>
              </a:spcBef>
              <a:buFont typeface="Arial"/>
              <a:buChar char="•"/>
              <a:defRPr sz="2000" kern="1200">
                <a:solidFill>
                  <a:schemeClr val="tx1"/>
                </a:solidFill>
                <a:latin typeface="+mn-lt"/>
                <a:ea typeface="+mn-ea"/>
                <a:cs typeface="+mn-cs"/>
              </a:defRPr>
            </a:lvl9pPr>
          </a:lstStyle>
          <a:p>
            <a:pPr algn="ctr"/>
            <a:r>
              <a:rPr lang="en-US" sz="5400" b="1" i="1" dirty="0" smtClean="0">
                <a:solidFill>
                  <a:srgbClr val="FF0000"/>
                </a:solidFill>
                <a:latin typeface="Avenir LT Std 95 Black"/>
                <a:cs typeface="Avenir LT Std 95 Black"/>
              </a:rPr>
              <a:t>Thank you &amp; best wishes for the 2014 BSBF launch!</a:t>
            </a:r>
            <a:endParaRPr lang="en-US" sz="5400" b="1" i="1" dirty="0">
              <a:solidFill>
                <a:srgbClr val="FF0000"/>
              </a:solidFill>
              <a:latin typeface="Avenir LT Std 95 Black"/>
              <a:cs typeface="Avenir LT Std 95 Black"/>
            </a:endParaRPr>
          </a:p>
        </p:txBody>
      </p:sp>
      <p:sp>
        <p:nvSpPr>
          <p:cNvPr id="9" name="Parallelogram 8"/>
          <p:cNvSpPr/>
          <p:nvPr/>
        </p:nvSpPr>
        <p:spPr>
          <a:xfrm>
            <a:off x="7588155" y="382137"/>
            <a:ext cx="1555846" cy="873457"/>
          </a:xfrm>
          <a:prstGeom prst="parallelogram">
            <a:avLst/>
          </a:prstGeom>
          <a:ln>
            <a:no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46810817"/>
      </p:ext>
    </p:extLst>
  </p:cSld>
  <p:clrMapOvr>
    <a:masterClrMapping/>
  </p:clrMapOvr>
  <p:transition>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463280" y="464024"/>
            <a:ext cx="2144111" cy="709683"/>
          </a:xfrm>
          <a:prstGeom prst="rect">
            <a:avLst/>
          </a:prstGeom>
        </p:spPr>
        <p:txBody>
          <a:bodyPr/>
          <a:lstStyle/>
          <a:p>
            <a:r>
              <a:rPr lang="en-US" b="1" i="1" dirty="0" smtClean="0"/>
              <a:t>Contents</a:t>
            </a:r>
            <a:endParaRPr lang="en-US" b="1" i="1" dirty="0"/>
          </a:p>
        </p:txBody>
      </p:sp>
      <p:sp>
        <p:nvSpPr>
          <p:cNvPr id="7" name="Text Placeholder 2"/>
          <p:cNvSpPr txBox="1">
            <a:spLocks/>
          </p:cNvSpPr>
          <p:nvPr/>
        </p:nvSpPr>
        <p:spPr bwMode="auto">
          <a:xfrm>
            <a:off x="1998921" y="1414130"/>
            <a:ext cx="6317931" cy="4555593"/>
          </a:xfrm>
          <a:prstGeom prst="rect">
            <a:avLst/>
          </a:prstGeom>
          <a:noFill/>
          <a:ln w="9525">
            <a:noFill/>
            <a:miter lim="800000"/>
            <a:headEnd/>
            <a:tailEnd/>
          </a:ln>
        </p:spPr>
        <p:txBody>
          <a:bodyPr vert="horz" wrap="square" lIns="91429" tIns="45714" rIns="91429" bIns="45714" numCol="1" anchor="t" anchorCtr="0" compatLnSpc="1">
            <a:prstTxWarp prst="textNoShape">
              <a:avLst/>
            </a:prstTxWarp>
          </a:bodyPr>
          <a:lstStyle>
            <a:lvl1pPr marL="0" indent="0" algn="l" defTabSz="455613" rtl="0" eaLnBrk="0" fontAlgn="base" hangingPunct="0">
              <a:spcBef>
                <a:spcPct val="20000"/>
              </a:spcBef>
              <a:spcAft>
                <a:spcPct val="0"/>
              </a:spcAft>
              <a:buFont typeface="Arial" charset="0"/>
              <a:buNone/>
              <a:defRPr sz="2400" kern="1200">
                <a:solidFill>
                  <a:srgbClr val="7F7F7F"/>
                </a:solidFill>
                <a:latin typeface="Avenir LT Std 65 Medium"/>
                <a:ea typeface="MS PGothic" pitchFamily="34" charset="-128"/>
                <a:cs typeface="MS PGothic" pitchFamily="34" charset="-128"/>
              </a:defRPr>
            </a:lvl1pPr>
            <a:lvl2pPr marL="741363" indent="-284163" algn="l" defTabSz="455613" rtl="0" eaLnBrk="0" fontAlgn="base" hangingPunct="0">
              <a:spcBef>
                <a:spcPct val="20000"/>
              </a:spcBef>
              <a:spcAft>
                <a:spcPct val="0"/>
              </a:spcAft>
              <a:buClr>
                <a:srgbClr val="FF0000"/>
              </a:buClr>
              <a:buFont typeface="Arial"/>
              <a:buChar char="•"/>
              <a:defRPr sz="2000" kern="1200">
                <a:solidFill>
                  <a:srgbClr val="7F7F7F"/>
                </a:solidFill>
                <a:latin typeface="Avenir LT Std 65 Medium"/>
                <a:ea typeface="MS PGothic" pitchFamily="34" charset="-128"/>
                <a:cs typeface="MS PGothic" pitchFamily="34" charset="-128"/>
              </a:defRPr>
            </a:lvl2pPr>
            <a:lvl3pPr marL="1141413" indent="-227013" algn="l" defTabSz="455613" rtl="0" eaLnBrk="0" fontAlgn="base" hangingPunct="0">
              <a:spcBef>
                <a:spcPct val="20000"/>
              </a:spcBef>
              <a:spcAft>
                <a:spcPct val="0"/>
              </a:spcAft>
              <a:buClr>
                <a:srgbClr val="FF0000"/>
              </a:buClr>
              <a:buFont typeface="Arial" charset="0"/>
              <a:buChar char="•"/>
              <a:defRPr sz="1800" kern="1200">
                <a:solidFill>
                  <a:srgbClr val="7F7F7F"/>
                </a:solidFill>
                <a:latin typeface="Avenir LT Std 65 Medium"/>
                <a:ea typeface="MS PGothic" pitchFamily="34" charset="-128"/>
                <a:cs typeface="MS PGothic" pitchFamily="34" charset="-128"/>
              </a:defRPr>
            </a:lvl3pPr>
            <a:lvl4pPr marL="1598613" indent="-227013" algn="l" defTabSz="455613" rtl="0" eaLnBrk="0" fontAlgn="base" hangingPunct="0">
              <a:spcBef>
                <a:spcPct val="20000"/>
              </a:spcBef>
              <a:spcAft>
                <a:spcPct val="0"/>
              </a:spcAft>
              <a:buClr>
                <a:srgbClr val="FF0000"/>
              </a:buClr>
              <a:buFont typeface="Arial" charset="0"/>
              <a:buChar char="–"/>
              <a:defRPr sz="1600" kern="1200">
                <a:solidFill>
                  <a:srgbClr val="7F7F7F"/>
                </a:solidFill>
                <a:latin typeface="Avenir LT Std 65 Medium"/>
                <a:ea typeface="MS PGothic" pitchFamily="34" charset="-128"/>
                <a:cs typeface="MS PGothic" pitchFamily="34" charset="-128"/>
              </a:defRPr>
            </a:lvl4pPr>
            <a:lvl5pPr marL="2055813" indent="-227013" algn="l" defTabSz="455613" rtl="0" eaLnBrk="0" fontAlgn="base" hangingPunct="0">
              <a:spcBef>
                <a:spcPct val="20000"/>
              </a:spcBef>
              <a:spcAft>
                <a:spcPct val="0"/>
              </a:spcAft>
              <a:buClr>
                <a:srgbClr val="FF0000"/>
              </a:buClr>
              <a:buFont typeface="Arial" charset="0"/>
              <a:buChar char="»"/>
              <a:defRPr sz="1600" kern="1200">
                <a:solidFill>
                  <a:srgbClr val="7F7F7F"/>
                </a:solidFill>
                <a:latin typeface="Avenir LT Std 65 Medium"/>
                <a:ea typeface="MS PGothic" pitchFamily="34" charset="-128"/>
                <a:cs typeface="MS PGothic" pitchFamily="34" charset="-128"/>
              </a:defRPr>
            </a:lvl5pPr>
            <a:lvl6pPr marL="2514306" indent="-228573" algn="l" defTabSz="457146" rtl="0" eaLnBrk="1" latinLnBrk="0" hangingPunct="1">
              <a:spcBef>
                <a:spcPct val="20000"/>
              </a:spcBef>
              <a:buFont typeface="Arial"/>
              <a:buChar char="•"/>
              <a:defRPr sz="2000" kern="1200">
                <a:solidFill>
                  <a:schemeClr val="tx1"/>
                </a:solidFill>
                <a:latin typeface="+mn-lt"/>
                <a:ea typeface="+mn-ea"/>
                <a:cs typeface="+mn-cs"/>
              </a:defRPr>
            </a:lvl6pPr>
            <a:lvl7pPr marL="2971453" indent="-228573" algn="l" defTabSz="457146" rtl="0" eaLnBrk="1" latinLnBrk="0" hangingPunct="1">
              <a:spcBef>
                <a:spcPct val="20000"/>
              </a:spcBef>
              <a:buFont typeface="Arial"/>
              <a:buChar char="•"/>
              <a:defRPr sz="2000" kern="1200">
                <a:solidFill>
                  <a:schemeClr val="tx1"/>
                </a:solidFill>
                <a:latin typeface="+mn-lt"/>
                <a:ea typeface="+mn-ea"/>
                <a:cs typeface="+mn-cs"/>
              </a:defRPr>
            </a:lvl7pPr>
            <a:lvl8pPr marL="3428599" indent="-228573" algn="l" defTabSz="457146" rtl="0" eaLnBrk="1" latinLnBrk="0" hangingPunct="1">
              <a:spcBef>
                <a:spcPct val="20000"/>
              </a:spcBef>
              <a:buFont typeface="Arial"/>
              <a:buChar char="•"/>
              <a:defRPr sz="2000" kern="1200">
                <a:solidFill>
                  <a:schemeClr val="tx1"/>
                </a:solidFill>
                <a:latin typeface="+mn-lt"/>
                <a:ea typeface="+mn-ea"/>
                <a:cs typeface="+mn-cs"/>
              </a:defRPr>
            </a:lvl8pPr>
            <a:lvl9pPr marL="3885746" indent="-228573" algn="l" defTabSz="457146" rtl="0" eaLnBrk="1" latinLnBrk="0" hangingPunct="1">
              <a:spcBef>
                <a:spcPct val="20000"/>
              </a:spcBef>
              <a:buFont typeface="Arial"/>
              <a:buChar char="•"/>
              <a:defRPr sz="2000" kern="1200">
                <a:solidFill>
                  <a:schemeClr val="tx1"/>
                </a:solidFill>
                <a:latin typeface="+mn-lt"/>
                <a:ea typeface="+mn-ea"/>
                <a:cs typeface="+mn-cs"/>
              </a:defRPr>
            </a:lvl9pPr>
          </a:lstStyle>
          <a:p>
            <a:pPr marL="342900" indent="-342900">
              <a:lnSpc>
                <a:spcPct val="200000"/>
              </a:lnSpc>
              <a:buFont typeface="Arial" pitchFamily="34" charset="0"/>
              <a:buChar char="•"/>
            </a:pPr>
            <a:r>
              <a:rPr lang="en-AU" dirty="0" smtClean="0">
                <a:solidFill>
                  <a:schemeClr val="tx1"/>
                </a:solidFill>
                <a:latin typeface="Avenir LT Std 45 Book"/>
                <a:cs typeface="Avenir LT Std 45 Book"/>
              </a:rPr>
              <a:t>Feedback </a:t>
            </a:r>
            <a:r>
              <a:rPr lang="en-AU" dirty="0">
                <a:solidFill>
                  <a:schemeClr val="tx1"/>
                </a:solidFill>
                <a:latin typeface="Avenir LT Std 45 Book"/>
                <a:cs typeface="Avenir LT Std 45 Book"/>
              </a:rPr>
              <a:t>-</a:t>
            </a:r>
            <a:r>
              <a:rPr lang="en-AU" dirty="0" smtClean="0">
                <a:solidFill>
                  <a:schemeClr val="tx1"/>
                </a:solidFill>
                <a:latin typeface="Avenir LT Std 45 Book"/>
                <a:cs typeface="Avenir LT Std 45 Book"/>
              </a:rPr>
              <a:t> 2013 report</a:t>
            </a:r>
            <a:endParaRPr lang="en-AU" dirty="0">
              <a:solidFill>
                <a:schemeClr val="tx1"/>
              </a:solidFill>
              <a:latin typeface="Avenir LT Std 45 Book"/>
              <a:cs typeface="Avenir LT Std 45 Book"/>
            </a:endParaRPr>
          </a:p>
          <a:p>
            <a:pPr marL="342900" indent="-342900">
              <a:lnSpc>
                <a:spcPct val="200000"/>
              </a:lnSpc>
              <a:buFont typeface="Arial" pitchFamily="34" charset="0"/>
              <a:buChar char="•"/>
            </a:pPr>
            <a:r>
              <a:rPr lang="en-AU" dirty="0" smtClean="0">
                <a:solidFill>
                  <a:schemeClr val="tx1"/>
                </a:solidFill>
                <a:latin typeface="Avenir LT Std 45 Book"/>
                <a:cs typeface="Avenir LT Std 45 Book"/>
              </a:rPr>
              <a:t>Re-visit BSBF Objectives &amp; Impact</a:t>
            </a:r>
            <a:endParaRPr lang="en-AU" dirty="0">
              <a:solidFill>
                <a:schemeClr val="tx1"/>
              </a:solidFill>
              <a:latin typeface="Avenir LT Std 45 Book"/>
              <a:cs typeface="Avenir LT Std 45 Book"/>
            </a:endParaRPr>
          </a:p>
          <a:p>
            <a:pPr marL="342900" indent="-342900">
              <a:lnSpc>
                <a:spcPct val="200000"/>
              </a:lnSpc>
              <a:buFont typeface="Arial" pitchFamily="34" charset="0"/>
              <a:buChar char="•"/>
            </a:pPr>
            <a:r>
              <a:rPr lang="en-AU" dirty="0" smtClean="0">
                <a:solidFill>
                  <a:schemeClr val="tx1"/>
                </a:solidFill>
                <a:latin typeface="Avenir LT Std 45 Book"/>
                <a:cs typeface="Avenir LT Std 45 Book"/>
              </a:rPr>
              <a:t>2014 plan - Tooth </a:t>
            </a:r>
            <a:r>
              <a:rPr lang="en-AU" dirty="0">
                <a:solidFill>
                  <a:schemeClr val="tx1"/>
                </a:solidFill>
                <a:latin typeface="Avenir LT Std 45 Book"/>
                <a:cs typeface="Avenir LT Std 45 Book"/>
              </a:rPr>
              <a:t>Defenders’ materials &amp; Implementation</a:t>
            </a:r>
          </a:p>
          <a:p>
            <a:pPr marL="342900" indent="-342900">
              <a:lnSpc>
                <a:spcPct val="200000"/>
              </a:lnSpc>
              <a:buFont typeface="Arial" pitchFamily="34" charset="0"/>
              <a:buChar char="•"/>
            </a:pPr>
            <a:r>
              <a:rPr lang="en-AU" dirty="0" smtClean="0">
                <a:solidFill>
                  <a:schemeClr val="tx1"/>
                </a:solidFill>
                <a:latin typeface="Avenir LT Std 45 Book"/>
                <a:cs typeface="Avenir LT Std 45 Book"/>
              </a:rPr>
              <a:t>Reporting </a:t>
            </a:r>
          </a:p>
          <a:p>
            <a:pPr marL="342900" indent="-342900">
              <a:lnSpc>
                <a:spcPct val="200000"/>
              </a:lnSpc>
              <a:buFont typeface="Arial" pitchFamily="34" charset="0"/>
              <a:buChar char="•"/>
            </a:pPr>
            <a:r>
              <a:rPr lang="en-AU" dirty="0" smtClean="0">
                <a:solidFill>
                  <a:schemeClr val="tx1"/>
                </a:solidFill>
                <a:latin typeface="Avenir LT Std 45 Book"/>
                <a:cs typeface="Avenir LT Std 45 Book"/>
              </a:rPr>
              <a:t>Tooth Defenders’ evaluation form</a:t>
            </a:r>
          </a:p>
        </p:txBody>
      </p:sp>
      <p:sp>
        <p:nvSpPr>
          <p:cNvPr id="11" name="Parallelogram 10"/>
          <p:cNvSpPr/>
          <p:nvPr/>
        </p:nvSpPr>
        <p:spPr>
          <a:xfrm>
            <a:off x="7710985" y="464024"/>
            <a:ext cx="1433015" cy="709683"/>
          </a:xfrm>
          <a:prstGeom prst="parallelogram">
            <a:avLst/>
          </a:prstGeom>
          <a:ln>
            <a:no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64054065"/>
      </p:ext>
    </p:extLst>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2192441" y="673896"/>
            <a:ext cx="5504896" cy="729236"/>
          </a:xfrm>
          <a:prstGeom prst="rect">
            <a:avLst/>
          </a:prstGeom>
        </p:spPr>
        <p:txBody>
          <a:bodyPr/>
          <a:lstStyle>
            <a:lvl1pPr algn="l" defTabSz="455613" rtl="0" eaLnBrk="0" fontAlgn="base" hangingPunct="0">
              <a:spcBef>
                <a:spcPct val="0"/>
              </a:spcBef>
              <a:spcAft>
                <a:spcPct val="0"/>
              </a:spcAft>
              <a:defRPr sz="3200" b="0" i="0" kern="1200">
                <a:solidFill>
                  <a:srgbClr val="FF0000"/>
                </a:solidFill>
                <a:latin typeface="Avenir LT Std 65 Medium"/>
                <a:ea typeface="MS PGothic" pitchFamily="34" charset="-128"/>
                <a:cs typeface="Avenir LT Std 65 Medium"/>
              </a:defRPr>
            </a:lvl1pPr>
            <a:lvl2pPr algn="ctr" defTabSz="455613" rtl="0" eaLnBrk="0" fontAlgn="base" hangingPunct="0">
              <a:spcBef>
                <a:spcPct val="0"/>
              </a:spcBef>
              <a:spcAft>
                <a:spcPct val="0"/>
              </a:spcAft>
              <a:defRPr sz="4400">
                <a:solidFill>
                  <a:srgbClr val="7F7F7F"/>
                </a:solidFill>
                <a:latin typeface="Calibri" pitchFamily="34" charset="0"/>
                <a:ea typeface="MS PGothic" pitchFamily="34" charset="-128"/>
                <a:cs typeface="MS PGothic" pitchFamily="34" charset="-128"/>
              </a:defRPr>
            </a:lvl2pPr>
            <a:lvl3pPr algn="ctr" defTabSz="455613" rtl="0" eaLnBrk="0" fontAlgn="base" hangingPunct="0">
              <a:spcBef>
                <a:spcPct val="0"/>
              </a:spcBef>
              <a:spcAft>
                <a:spcPct val="0"/>
              </a:spcAft>
              <a:defRPr sz="4400">
                <a:solidFill>
                  <a:srgbClr val="7F7F7F"/>
                </a:solidFill>
                <a:latin typeface="Calibri" pitchFamily="34" charset="0"/>
                <a:ea typeface="MS PGothic" pitchFamily="34" charset="-128"/>
                <a:cs typeface="MS PGothic" pitchFamily="34" charset="-128"/>
              </a:defRPr>
            </a:lvl3pPr>
            <a:lvl4pPr algn="ctr" defTabSz="455613" rtl="0" eaLnBrk="0" fontAlgn="base" hangingPunct="0">
              <a:spcBef>
                <a:spcPct val="0"/>
              </a:spcBef>
              <a:spcAft>
                <a:spcPct val="0"/>
              </a:spcAft>
              <a:defRPr sz="4400">
                <a:solidFill>
                  <a:srgbClr val="7F7F7F"/>
                </a:solidFill>
                <a:latin typeface="Calibri" pitchFamily="34" charset="0"/>
                <a:ea typeface="MS PGothic" pitchFamily="34" charset="-128"/>
                <a:cs typeface="MS PGothic" pitchFamily="34" charset="-128"/>
              </a:defRPr>
            </a:lvl4pPr>
            <a:lvl5pPr algn="ctr" defTabSz="455613" rtl="0" eaLnBrk="0" fontAlgn="base" hangingPunct="0">
              <a:spcBef>
                <a:spcPct val="0"/>
              </a:spcBef>
              <a:spcAft>
                <a:spcPct val="0"/>
              </a:spcAft>
              <a:defRPr sz="4400">
                <a:solidFill>
                  <a:srgbClr val="7F7F7F"/>
                </a:solidFill>
                <a:latin typeface="Calibri" pitchFamily="34" charset="0"/>
                <a:ea typeface="MS PGothic" pitchFamily="34" charset="-128"/>
                <a:cs typeface="MS PGothic" pitchFamily="34" charset="-128"/>
              </a:defRPr>
            </a:lvl5pPr>
            <a:lvl6pPr marL="457200" algn="ctr" defTabSz="455613" rtl="0" fontAlgn="base">
              <a:spcBef>
                <a:spcPct val="0"/>
              </a:spcBef>
              <a:spcAft>
                <a:spcPct val="0"/>
              </a:spcAft>
              <a:defRPr sz="4400">
                <a:solidFill>
                  <a:schemeClr val="tx1"/>
                </a:solidFill>
                <a:latin typeface="Calibri" pitchFamily="34" charset="0"/>
              </a:defRPr>
            </a:lvl6pPr>
            <a:lvl7pPr marL="914400" algn="ctr" defTabSz="455613" rtl="0" fontAlgn="base">
              <a:spcBef>
                <a:spcPct val="0"/>
              </a:spcBef>
              <a:spcAft>
                <a:spcPct val="0"/>
              </a:spcAft>
              <a:defRPr sz="4400">
                <a:solidFill>
                  <a:schemeClr val="tx1"/>
                </a:solidFill>
                <a:latin typeface="Calibri" pitchFamily="34" charset="0"/>
              </a:defRPr>
            </a:lvl7pPr>
            <a:lvl8pPr marL="1371600" algn="ctr" defTabSz="455613" rtl="0" fontAlgn="base">
              <a:spcBef>
                <a:spcPct val="0"/>
              </a:spcBef>
              <a:spcAft>
                <a:spcPct val="0"/>
              </a:spcAft>
              <a:defRPr sz="4400">
                <a:solidFill>
                  <a:schemeClr val="tx1"/>
                </a:solidFill>
                <a:latin typeface="Calibri" pitchFamily="34" charset="0"/>
              </a:defRPr>
            </a:lvl8pPr>
            <a:lvl9pPr marL="1828800" algn="ctr" defTabSz="455613" rtl="0" fontAlgn="base">
              <a:spcBef>
                <a:spcPct val="0"/>
              </a:spcBef>
              <a:spcAft>
                <a:spcPct val="0"/>
              </a:spcAft>
              <a:defRPr sz="4400">
                <a:solidFill>
                  <a:schemeClr val="tx1"/>
                </a:solidFill>
                <a:latin typeface="Calibri" pitchFamily="34" charset="0"/>
              </a:defRPr>
            </a:lvl9pPr>
          </a:lstStyle>
          <a:p>
            <a:endParaRPr lang="en-US" sz="2800" b="1" i="1" dirty="0"/>
          </a:p>
        </p:txBody>
      </p:sp>
      <p:sp>
        <p:nvSpPr>
          <p:cNvPr id="9" name="Parallelogram 8"/>
          <p:cNvSpPr/>
          <p:nvPr/>
        </p:nvSpPr>
        <p:spPr>
          <a:xfrm>
            <a:off x="7697337" y="477672"/>
            <a:ext cx="1442612" cy="649521"/>
          </a:xfrm>
          <a:prstGeom prst="parallelogram">
            <a:avLst/>
          </a:prstGeom>
          <a:ln>
            <a:no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3" name="Rectangle 2"/>
          <p:cNvSpPr/>
          <p:nvPr/>
        </p:nvSpPr>
        <p:spPr>
          <a:xfrm>
            <a:off x="467833" y="1850784"/>
            <a:ext cx="8201882" cy="5509200"/>
          </a:xfrm>
          <a:prstGeom prst="rect">
            <a:avLst/>
          </a:prstGeom>
        </p:spPr>
        <p:txBody>
          <a:bodyPr wrap="square">
            <a:spAutoFit/>
          </a:bodyPr>
          <a:lstStyle/>
          <a:p>
            <a:pPr marL="285750" lvl="0" indent="-285750">
              <a:buFont typeface="Wingdings" pitchFamily="2" charset="2"/>
              <a:buChar char="q"/>
            </a:pPr>
            <a:r>
              <a:rPr lang="en-US" dirty="0"/>
              <a:t>Overall, it is an outstanding result and is to be commended.</a:t>
            </a:r>
            <a:endParaRPr lang="en-US" sz="1400" dirty="0"/>
          </a:p>
          <a:p>
            <a:pPr marL="285750" lvl="0" indent="-285750">
              <a:buFont typeface="Wingdings" pitchFamily="2" charset="2"/>
              <a:buChar char="q"/>
            </a:pPr>
            <a:r>
              <a:rPr lang="en-US" dirty="0"/>
              <a:t>Interpretation method of the evaluations is unclear, but it is clear that they love the current </a:t>
            </a:r>
            <a:r>
              <a:rPr lang="en-US" dirty="0" smtClean="0"/>
              <a:t>program.</a:t>
            </a:r>
            <a:endParaRPr lang="en-US" sz="1400" dirty="0"/>
          </a:p>
          <a:p>
            <a:pPr marL="741363" lvl="1" indent="-285750">
              <a:buFont typeface="Arial" pitchFamily="34" charset="0"/>
              <a:buChar char="•"/>
            </a:pPr>
            <a:r>
              <a:rPr lang="en-US" dirty="0" smtClean="0"/>
              <a:t>Every </a:t>
            </a:r>
            <a:r>
              <a:rPr lang="en-US" dirty="0"/>
              <a:t>element rated mostly as 5 (Excellent) and 4 (Very Good).</a:t>
            </a:r>
            <a:endParaRPr lang="en-US" sz="1400" dirty="0"/>
          </a:p>
          <a:p>
            <a:pPr marL="285750" lvl="0" indent="-285750">
              <a:buFont typeface="Wingdings" pitchFamily="2" charset="2"/>
              <a:buChar char="q"/>
            </a:pPr>
            <a:r>
              <a:rPr lang="en-US" dirty="0"/>
              <a:t>The only element that might be of concern is the Fun Games. The Fun Games are not as integral a part of the program as the Legend of Tooth Kingdom DVD where most of the Oral Health learning and Teacher Guide activities are focused. </a:t>
            </a:r>
            <a:endParaRPr lang="en-US" sz="1400" dirty="0"/>
          </a:p>
          <a:p>
            <a:pPr marL="285750" lvl="0" indent="-285750">
              <a:buFont typeface="Wingdings" pitchFamily="2" charset="2"/>
              <a:buChar char="q"/>
            </a:pPr>
            <a:r>
              <a:rPr lang="en-US" dirty="0"/>
              <a:t>This is still an excellent result and </a:t>
            </a:r>
            <a:r>
              <a:rPr lang="en-US" dirty="0" smtClean="0"/>
              <a:t>would interest, connectivity or time be a constraint for a </a:t>
            </a:r>
            <a:r>
              <a:rPr lang="en-US" dirty="0"/>
              <a:t>teacher </a:t>
            </a:r>
            <a:r>
              <a:rPr lang="en-US" dirty="0" smtClean="0"/>
              <a:t>to elect </a:t>
            </a:r>
            <a:r>
              <a:rPr lang="en-US" dirty="0"/>
              <a:t>not to </a:t>
            </a:r>
            <a:r>
              <a:rPr lang="en-US" dirty="0" smtClean="0"/>
              <a:t>use?</a:t>
            </a:r>
            <a:endParaRPr lang="en-US" sz="1400" dirty="0"/>
          </a:p>
          <a:p>
            <a:pPr lvl="1"/>
            <a:r>
              <a:rPr lang="en-US" dirty="0"/>
              <a:t>Didn't use: 9% 	Didn't answer: 8% </a:t>
            </a:r>
            <a:endParaRPr lang="en-US" dirty="0" smtClean="0"/>
          </a:p>
          <a:p>
            <a:endParaRPr lang="en-US" sz="1400" dirty="0"/>
          </a:p>
          <a:p>
            <a:r>
              <a:rPr lang="en-US" sz="1800" b="1" u="sng" dirty="0"/>
              <a:t>Recommendation:</a:t>
            </a:r>
            <a:endParaRPr lang="en-US" sz="1800" u="sng" dirty="0"/>
          </a:p>
          <a:p>
            <a:r>
              <a:rPr lang="en-US" dirty="0"/>
              <a:t>All the component ratings and comments are </a:t>
            </a:r>
            <a:r>
              <a:rPr lang="en-US" dirty="0" smtClean="0"/>
              <a:t>good. </a:t>
            </a:r>
            <a:r>
              <a:rPr lang="en-US" dirty="0"/>
              <a:t>However, it is recommended that we keep with this program for at least another two years, so that the teachers can be familiar with the existing program and are able to use it more confidently </a:t>
            </a:r>
            <a:r>
              <a:rPr lang="en-US" dirty="0" smtClean="0"/>
              <a:t>in the new </a:t>
            </a:r>
            <a:r>
              <a:rPr lang="en-US" dirty="0"/>
              <a:t>year. </a:t>
            </a:r>
          </a:p>
          <a:p>
            <a:pPr marL="231774" indent="-342900" defTabSz="914400" eaLnBrk="0" hangingPunct="0">
              <a:lnSpc>
                <a:spcPct val="80000"/>
              </a:lnSpc>
              <a:spcBef>
                <a:spcPct val="20000"/>
              </a:spcBef>
              <a:buClr>
                <a:srgbClr val="3B812F"/>
              </a:buClr>
              <a:buSzPct val="60000"/>
              <a:buFont typeface="Arial" pitchFamily="34" charset="0"/>
              <a:buChar char="•"/>
              <a:defRPr/>
            </a:pPr>
            <a:endParaRPr lang="en-AU" sz="2000" kern="0" dirty="0" smtClean="0">
              <a:solidFill>
                <a:srgbClr val="000000"/>
              </a:solidFill>
              <a:latin typeface="Arial"/>
            </a:endParaRPr>
          </a:p>
          <a:p>
            <a:pPr marL="231774" indent="-342900" defTabSz="914400" eaLnBrk="0" hangingPunct="0">
              <a:lnSpc>
                <a:spcPct val="80000"/>
              </a:lnSpc>
              <a:spcBef>
                <a:spcPct val="20000"/>
              </a:spcBef>
              <a:buClr>
                <a:srgbClr val="3B812F"/>
              </a:buClr>
              <a:buSzPct val="60000"/>
              <a:buFont typeface="Arial" pitchFamily="34" charset="0"/>
              <a:buChar char="•"/>
              <a:defRPr/>
            </a:pPr>
            <a:r>
              <a:rPr lang="en-AU" sz="2000" kern="0" dirty="0" smtClean="0">
                <a:solidFill>
                  <a:srgbClr val="000000"/>
                </a:solidFill>
                <a:latin typeface="Arial"/>
              </a:rPr>
              <a:t>2014 – launch of the ‘Tooth Defenders’ series in Guam</a:t>
            </a:r>
            <a:endParaRPr lang="en-AU" sz="2000" kern="0" dirty="0">
              <a:solidFill>
                <a:srgbClr val="000000"/>
              </a:solidFill>
              <a:latin typeface="Arial"/>
            </a:endParaRPr>
          </a:p>
          <a:p>
            <a:pPr marL="342900" marR="0" lvl="0" indent="-342900" defTabSz="914400" eaLnBrk="1" fontAlgn="auto" latinLnBrk="0" hangingPunct="1">
              <a:lnSpc>
                <a:spcPct val="80000"/>
              </a:lnSpc>
              <a:spcBef>
                <a:spcPct val="20000"/>
              </a:spcBef>
              <a:spcAft>
                <a:spcPts val="0"/>
              </a:spcAft>
              <a:buClr>
                <a:srgbClr val="CC9900"/>
              </a:buClr>
              <a:buSzPct val="65000"/>
              <a:buFont typeface="Wingdings" pitchFamily="2" charset="2"/>
              <a:buChar char="n"/>
              <a:tabLst/>
              <a:defRPr/>
            </a:pPr>
            <a:endParaRPr kumimoji="0" lang="en-US" sz="2400" b="0" i="0" u="none" strike="noStrike" kern="0" cap="none" spc="0" normalizeH="0" baseline="0" noProof="0" dirty="0" smtClean="0">
              <a:ln>
                <a:noFill/>
              </a:ln>
              <a:solidFill>
                <a:srgbClr val="000000"/>
              </a:solidFill>
              <a:effectLst/>
              <a:uLnTx/>
              <a:uFillTx/>
              <a:ea typeface="+mn-ea"/>
            </a:endParaRPr>
          </a:p>
          <a:p>
            <a:pPr marR="0" lvl="0" defTabSz="914400" eaLnBrk="1" fontAlgn="auto" latinLnBrk="0" hangingPunct="1">
              <a:lnSpc>
                <a:spcPct val="80000"/>
              </a:lnSpc>
              <a:spcBef>
                <a:spcPct val="20000"/>
              </a:spcBef>
              <a:spcAft>
                <a:spcPts val="0"/>
              </a:spcAft>
              <a:buClr>
                <a:srgbClr val="CC9900"/>
              </a:buClr>
              <a:buSzPct val="65000"/>
              <a:tabLst/>
              <a:defRPr/>
            </a:pPr>
            <a:endParaRPr kumimoji="0" lang="en-US" sz="2400" b="0" i="0" u="none" strike="noStrike" kern="0" cap="none" spc="0" normalizeH="0" baseline="0" noProof="0" dirty="0" smtClean="0">
              <a:ln>
                <a:noFill/>
              </a:ln>
              <a:solidFill>
                <a:srgbClr val="000000"/>
              </a:solidFill>
              <a:effectLst/>
              <a:uLnTx/>
              <a:uFillTx/>
              <a:ea typeface="+mn-ea"/>
            </a:endParaRPr>
          </a:p>
          <a:p>
            <a:pPr marL="342900" marR="0" lvl="0" indent="-342900" defTabSz="914400" eaLnBrk="1" fontAlgn="auto" latinLnBrk="0" hangingPunct="1">
              <a:lnSpc>
                <a:spcPct val="80000"/>
              </a:lnSpc>
              <a:spcBef>
                <a:spcPct val="20000"/>
              </a:spcBef>
              <a:spcAft>
                <a:spcPts val="0"/>
              </a:spcAft>
              <a:buClr>
                <a:srgbClr val="CC9900"/>
              </a:buClr>
              <a:buSzPct val="65000"/>
              <a:buFont typeface="Wingdings" pitchFamily="2" charset="2"/>
              <a:buChar char="n"/>
              <a:tabLst/>
              <a:defRPr/>
            </a:pPr>
            <a:endParaRPr kumimoji="0" lang="en-US" sz="2400" b="0" i="0" u="none" strike="noStrike" kern="0" cap="none" spc="0" normalizeH="0" baseline="0" noProof="0" dirty="0">
              <a:ln>
                <a:noFill/>
              </a:ln>
              <a:solidFill>
                <a:srgbClr val="000000"/>
              </a:solidFill>
              <a:effectLst/>
              <a:uLnTx/>
              <a:uFillTx/>
              <a:ea typeface="+mn-ea"/>
            </a:endParaRPr>
          </a:p>
        </p:txBody>
      </p:sp>
      <p:sp>
        <p:nvSpPr>
          <p:cNvPr id="2" name="TextBox 1"/>
          <p:cNvSpPr txBox="1"/>
          <p:nvPr/>
        </p:nvSpPr>
        <p:spPr>
          <a:xfrm>
            <a:off x="2289299" y="673896"/>
            <a:ext cx="4873450" cy="861774"/>
          </a:xfrm>
          <a:prstGeom prst="rect">
            <a:avLst/>
          </a:prstGeom>
          <a:noFill/>
        </p:spPr>
        <p:txBody>
          <a:bodyPr wrap="none" rtlCol="0">
            <a:spAutoFit/>
          </a:bodyPr>
          <a:lstStyle/>
          <a:p>
            <a:r>
              <a:rPr lang="en-AU" sz="3200" b="1" i="1" dirty="0" smtClean="0">
                <a:solidFill>
                  <a:srgbClr val="FF0000"/>
                </a:solidFill>
                <a:latin typeface="Avenir LT Std 45 Book"/>
              </a:rPr>
              <a:t>Feedback – 2013 Report</a:t>
            </a:r>
          </a:p>
          <a:p>
            <a:pPr algn="ctr"/>
            <a:r>
              <a:rPr lang="en-AU" sz="1400" b="1" i="1" dirty="0" smtClean="0">
                <a:solidFill>
                  <a:srgbClr val="FF0000"/>
                </a:solidFill>
                <a:latin typeface="Avenir LT Std 45 Book"/>
              </a:rPr>
              <a:t>‘</a:t>
            </a:r>
            <a:r>
              <a:rPr lang="en-AU" sz="1800" b="1" i="1" dirty="0" smtClean="0">
                <a:solidFill>
                  <a:srgbClr val="FF0000"/>
                </a:solidFill>
                <a:latin typeface="Avenir LT Std 45 Book"/>
              </a:rPr>
              <a:t>Tooth Kingdom series’ </a:t>
            </a:r>
            <a:endParaRPr lang="en-US" sz="1800" b="1" i="1" dirty="0">
              <a:solidFill>
                <a:srgbClr val="FF0000"/>
              </a:solidFill>
              <a:latin typeface="Avenir LT Std 45 Book"/>
            </a:endParaRPr>
          </a:p>
        </p:txBody>
      </p:sp>
    </p:spTree>
    <p:extLst>
      <p:ext uri="{BB962C8B-B14F-4D97-AF65-F5344CB8AC3E}">
        <p14:creationId xmlns:p14="http://schemas.microsoft.com/office/powerpoint/2010/main" val="3957136661"/>
      </p:ext>
    </p:extLst>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2568318" y="658412"/>
            <a:ext cx="4619291" cy="819671"/>
          </a:xfrm>
          <a:prstGeom prst="rect">
            <a:avLst/>
          </a:prstGeom>
        </p:spPr>
        <p:txBody>
          <a:bodyPr/>
          <a:lstStyle>
            <a:lvl1pPr algn="l" defTabSz="455613" rtl="0" eaLnBrk="0" fontAlgn="base" hangingPunct="0">
              <a:spcBef>
                <a:spcPct val="0"/>
              </a:spcBef>
              <a:spcAft>
                <a:spcPct val="0"/>
              </a:spcAft>
              <a:defRPr sz="3200" b="0" i="0" kern="1200">
                <a:solidFill>
                  <a:srgbClr val="FF0000"/>
                </a:solidFill>
                <a:latin typeface="Avenir LT Std 65 Medium"/>
                <a:ea typeface="MS PGothic" pitchFamily="34" charset="-128"/>
                <a:cs typeface="Avenir LT Std 65 Medium"/>
              </a:defRPr>
            </a:lvl1pPr>
            <a:lvl2pPr algn="ctr" defTabSz="455613" rtl="0" eaLnBrk="0" fontAlgn="base" hangingPunct="0">
              <a:spcBef>
                <a:spcPct val="0"/>
              </a:spcBef>
              <a:spcAft>
                <a:spcPct val="0"/>
              </a:spcAft>
              <a:defRPr sz="4400">
                <a:solidFill>
                  <a:srgbClr val="7F7F7F"/>
                </a:solidFill>
                <a:latin typeface="Calibri" pitchFamily="34" charset="0"/>
                <a:ea typeface="MS PGothic" pitchFamily="34" charset="-128"/>
                <a:cs typeface="MS PGothic" pitchFamily="34" charset="-128"/>
              </a:defRPr>
            </a:lvl2pPr>
            <a:lvl3pPr algn="ctr" defTabSz="455613" rtl="0" eaLnBrk="0" fontAlgn="base" hangingPunct="0">
              <a:spcBef>
                <a:spcPct val="0"/>
              </a:spcBef>
              <a:spcAft>
                <a:spcPct val="0"/>
              </a:spcAft>
              <a:defRPr sz="4400">
                <a:solidFill>
                  <a:srgbClr val="7F7F7F"/>
                </a:solidFill>
                <a:latin typeface="Calibri" pitchFamily="34" charset="0"/>
                <a:ea typeface="MS PGothic" pitchFamily="34" charset="-128"/>
                <a:cs typeface="MS PGothic" pitchFamily="34" charset="-128"/>
              </a:defRPr>
            </a:lvl3pPr>
            <a:lvl4pPr algn="ctr" defTabSz="455613" rtl="0" eaLnBrk="0" fontAlgn="base" hangingPunct="0">
              <a:spcBef>
                <a:spcPct val="0"/>
              </a:spcBef>
              <a:spcAft>
                <a:spcPct val="0"/>
              </a:spcAft>
              <a:defRPr sz="4400">
                <a:solidFill>
                  <a:srgbClr val="7F7F7F"/>
                </a:solidFill>
                <a:latin typeface="Calibri" pitchFamily="34" charset="0"/>
                <a:ea typeface="MS PGothic" pitchFamily="34" charset="-128"/>
                <a:cs typeface="MS PGothic" pitchFamily="34" charset="-128"/>
              </a:defRPr>
            </a:lvl4pPr>
            <a:lvl5pPr algn="ctr" defTabSz="455613" rtl="0" eaLnBrk="0" fontAlgn="base" hangingPunct="0">
              <a:spcBef>
                <a:spcPct val="0"/>
              </a:spcBef>
              <a:spcAft>
                <a:spcPct val="0"/>
              </a:spcAft>
              <a:defRPr sz="4400">
                <a:solidFill>
                  <a:srgbClr val="7F7F7F"/>
                </a:solidFill>
                <a:latin typeface="Calibri" pitchFamily="34" charset="0"/>
                <a:ea typeface="MS PGothic" pitchFamily="34" charset="-128"/>
                <a:cs typeface="MS PGothic" pitchFamily="34" charset="-128"/>
              </a:defRPr>
            </a:lvl5pPr>
            <a:lvl6pPr marL="457200" algn="ctr" defTabSz="455613" rtl="0" fontAlgn="base">
              <a:spcBef>
                <a:spcPct val="0"/>
              </a:spcBef>
              <a:spcAft>
                <a:spcPct val="0"/>
              </a:spcAft>
              <a:defRPr sz="4400">
                <a:solidFill>
                  <a:schemeClr val="tx1"/>
                </a:solidFill>
                <a:latin typeface="Calibri" pitchFamily="34" charset="0"/>
              </a:defRPr>
            </a:lvl6pPr>
            <a:lvl7pPr marL="914400" algn="ctr" defTabSz="455613" rtl="0" fontAlgn="base">
              <a:spcBef>
                <a:spcPct val="0"/>
              </a:spcBef>
              <a:spcAft>
                <a:spcPct val="0"/>
              </a:spcAft>
              <a:defRPr sz="4400">
                <a:solidFill>
                  <a:schemeClr val="tx1"/>
                </a:solidFill>
                <a:latin typeface="Calibri" pitchFamily="34" charset="0"/>
              </a:defRPr>
            </a:lvl7pPr>
            <a:lvl8pPr marL="1371600" algn="ctr" defTabSz="455613" rtl="0" fontAlgn="base">
              <a:spcBef>
                <a:spcPct val="0"/>
              </a:spcBef>
              <a:spcAft>
                <a:spcPct val="0"/>
              </a:spcAft>
              <a:defRPr sz="4400">
                <a:solidFill>
                  <a:schemeClr val="tx1"/>
                </a:solidFill>
                <a:latin typeface="Calibri" pitchFamily="34" charset="0"/>
              </a:defRPr>
            </a:lvl8pPr>
            <a:lvl9pPr marL="1828800" algn="ctr" defTabSz="455613" rtl="0" fontAlgn="base">
              <a:spcBef>
                <a:spcPct val="0"/>
              </a:spcBef>
              <a:spcAft>
                <a:spcPct val="0"/>
              </a:spcAft>
              <a:defRPr sz="4400">
                <a:solidFill>
                  <a:schemeClr val="tx1"/>
                </a:solidFill>
                <a:latin typeface="Calibri" pitchFamily="34" charset="0"/>
              </a:defRPr>
            </a:lvl9pPr>
          </a:lstStyle>
          <a:p>
            <a:r>
              <a:rPr lang="en-US" sz="2800" b="1" i="1" dirty="0" smtClean="0"/>
              <a:t>Revisit - BSBF Objectives </a:t>
            </a:r>
            <a:endParaRPr lang="en-US" sz="2800" b="1" i="1" dirty="0"/>
          </a:p>
        </p:txBody>
      </p:sp>
      <p:sp>
        <p:nvSpPr>
          <p:cNvPr id="6" name="Text Placeholder 2"/>
          <p:cNvSpPr txBox="1">
            <a:spLocks/>
          </p:cNvSpPr>
          <p:nvPr/>
        </p:nvSpPr>
        <p:spPr bwMode="auto">
          <a:xfrm>
            <a:off x="1624084" y="1977656"/>
            <a:ext cx="6883408" cy="4023004"/>
          </a:xfrm>
          <a:prstGeom prst="rect">
            <a:avLst/>
          </a:prstGeom>
          <a:noFill/>
          <a:ln w="9525">
            <a:solidFill>
              <a:schemeClr val="bg1">
                <a:lumMod val="75000"/>
              </a:schemeClr>
            </a:solidFill>
            <a:miter lim="800000"/>
            <a:headEnd/>
            <a:tailEnd/>
          </a:ln>
        </p:spPr>
        <p:txBody>
          <a:bodyPr vert="horz" wrap="square" lIns="91429" tIns="45714" rIns="91429" bIns="45714" numCol="1" anchor="t" anchorCtr="0" compatLnSpc="1">
            <a:prstTxWarp prst="textNoShape">
              <a:avLst/>
            </a:prstTxWarp>
          </a:bodyPr>
          <a:lstStyle>
            <a:lvl1pPr marL="0" indent="0" algn="l" defTabSz="455613" rtl="0" eaLnBrk="0" fontAlgn="base" hangingPunct="0">
              <a:spcBef>
                <a:spcPct val="20000"/>
              </a:spcBef>
              <a:spcAft>
                <a:spcPct val="0"/>
              </a:spcAft>
              <a:buFont typeface="Arial" charset="0"/>
              <a:buNone/>
              <a:defRPr sz="2400" kern="1200">
                <a:solidFill>
                  <a:srgbClr val="7F7F7F"/>
                </a:solidFill>
                <a:latin typeface="Avenir LT Std 65 Medium"/>
                <a:ea typeface="MS PGothic" pitchFamily="34" charset="-128"/>
                <a:cs typeface="MS PGothic" pitchFamily="34" charset="-128"/>
              </a:defRPr>
            </a:lvl1pPr>
            <a:lvl2pPr marL="741363" indent="-284163" algn="l" defTabSz="455613" rtl="0" eaLnBrk="0" fontAlgn="base" hangingPunct="0">
              <a:spcBef>
                <a:spcPct val="20000"/>
              </a:spcBef>
              <a:spcAft>
                <a:spcPct val="0"/>
              </a:spcAft>
              <a:buClr>
                <a:srgbClr val="FF0000"/>
              </a:buClr>
              <a:buFont typeface="Arial"/>
              <a:buChar char="•"/>
              <a:defRPr sz="2000" kern="1200">
                <a:solidFill>
                  <a:srgbClr val="7F7F7F"/>
                </a:solidFill>
                <a:latin typeface="Avenir LT Std 65 Medium"/>
                <a:ea typeface="MS PGothic" pitchFamily="34" charset="-128"/>
                <a:cs typeface="MS PGothic" pitchFamily="34" charset="-128"/>
              </a:defRPr>
            </a:lvl2pPr>
            <a:lvl3pPr marL="1141413" indent="-227013" algn="l" defTabSz="455613" rtl="0" eaLnBrk="0" fontAlgn="base" hangingPunct="0">
              <a:spcBef>
                <a:spcPct val="20000"/>
              </a:spcBef>
              <a:spcAft>
                <a:spcPct val="0"/>
              </a:spcAft>
              <a:buClr>
                <a:srgbClr val="FF0000"/>
              </a:buClr>
              <a:buFont typeface="Arial" charset="0"/>
              <a:buChar char="•"/>
              <a:defRPr sz="1800" kern="1200">
                <a:solidFill>
                  <a:srgbClr val="7F7F7F"/>
                </a:solidFill>
                <a:latin typeface="Avenir LT Std 65 Medium"/>
                <a:ea typeface="MS PGothic" pitchFamily="34" charset="-128"/>
                <a:cs typeface="MS PGothic" pitchFamily="34" charset="-128"/>
              </a:defRPr>
            </a:lvl3pPr>
            <a:lvl4pPr marL="1598613" indent="-227013" algn="l" defTabSz="455613" rtl="0" eaLnBrk="0" fontAlgn="base" hangingPunct="0">
              <a:spcBef>
                <a:spcPct val="20000"/>
              </a:spcBef>
              <a:spcAft>
                <a:spcPct val="0"/>
              </a:spcAft>
              <a:buClr>
                <a:srgbClr val="FF0000"/>
              </a:buClr>
              <a:buFont typeface="Arial" charset="0"/>
              <a:buChar char="–"/>
              <a:defRPr sz="1600" kern="1200">
                <a:solidFill>
                  <a:srgbClr val="7F7F7F"/>
                </a:solidFill>
                <a:latin typeface="Avenir LT Std 65 Medium"/>
                <a:ea typeface="MS PGothic" pitchFamily="34" charset="-128"/>
                <a:cs typeface="MS PGothic" pitchFamily="34" charset="-128"/>
              </a:defRPr>
            </a:lvl4pPr>
            <a:lvl5pPr marL="2055813" indent="-227013" algn="l" defTabSz="455613" rtl="0" eaLnBrk="0" fontAlgn="base" hangingPunct="0">
              <a:spcBef>
                <a:spcPct val="20000"/>
              </a:spcBef>
              <a:spcAft>
                <a:spcPct val="0"/>
              </a:spcAft>
              <a:buClr>
                <a:srgbClr val="FF0000"/>
              </a:buClr>
              <a:buFont typeface="Arial" charset="0"/>
              <a:buChar char="»"/>
              <a:defRPr sz="1600" kern="1200">
                <a:solidFill>
                  <a:srgbClr val="7F7F7F"/>
                </a:solidFill>
                <a:latin typeface="Avenir LT Std 65 Medium"/>
                <a:ea typeface="MS PGothic" pitchFamily="34" charset="-128"/>
                <a:cs typeface="MS PGothic" pitchFamily="34" charset="-128"/>
              </a:defRPr>
            </a:lvl5pPr>
            <a:lvl6pPr marL="2514306" indent="-228573" algn="l" defTabSz="457146" rtl="0" eaLnBrk="1" latinLnBrk="0" hangingPunct="1">
              <a:spcBef>
                <a:spcPct val="20000"/>
              </a:spcBef>
              <a:buFont typeface="Arial"/>
              <a:buChar char="•"/>
              <a:defRPr sz="2000" kern="1200">
                <a:solidFill>
                  <a:schemeClr val="tx1"/>
                </a:solidFill>
                <a:latin typeface="+mn-lt"/>
                <a:ea typeface="+mn-ea"/>
                <a:cs typeface="+mn-cs"/>
              </a:defRPr>
            </a:lvl6pPr>
            <a:lvl7pPr marL="2971453" indent="-228573" algn="l" defTabSz="457146" rtl="0" eaLnBrk="1" latinLnBrk="0" hangingPunct="1">
              <a:spcBef>
                <a:spcPct val="20000"/>
              </a:spcBef>
              <a:buFont typeface="Arial"/>
              <a:buChar char="•"/>
              <a:defRPr sz="2000" kern="1200">
                <a:solidFill>
                  <a:schemeClr val="tx1"/>
                </a:solidFill>
                <a:latin typeface="+mn-lt"/>
                <a:ea typeface="+mn-ea"/>
                <a:cs typeface="+mn-cs"/>
              </a:defRPr>
            </a:lvl7pPr>
            <a:lvl8pPr marL="3428599" indent="-228573" algn="l" defTabSz="457146" rtl="0" eaLnBrk="1" latinLnBrk="0" hangingPunct="1">
              <a:spcBef>
                <a:spcPct val="20000"/>
              </a:spcBef>
              <a:buFont typeface="Arial"/>
              <a:buChar char="•"/>
              <a:defRPr sz="2000" kern="1200">
                <a:solidFill>
                  <a:schemeClr val="tx1"/>
                </a:solidFill>
                <a:latin typeface="+mn-lt"/>
                <a:ea typeface="+mn-ea"/>
                <a:cs typeface="+mn-cs"/>
              </a:defRPr>
            </a:lvl8pPr>
            <a:lvl9pPr marL="3885746" indent="-228573" algn="l" defTabSz="457146" rtl="0" eaLnBrk="1" latinLnBrk="0" hangingPunct="1">
              <a:spcBef>
                <a:spcPct val="20000"/>
              </a:spcBef>
              <a:buFont typeface="Arial"/>
              <a:buChar char="•"/>
              <a:defRPr sz="2000" kern="1200">
                <a:solidFill>
                  <a:schemeClr val="tx1"/>
                </a:solidFill>
                <a:latin typeface="+mn-lt"/>
                <a:ea typeface="+mn-ea"/>
                <a:cs typeface="+mn-cs"/>
              </a:defRPr>
            </a:lvl9pPr>
          </a:lstStyle>
          <a:p>
            <a:pPr marL="342900" indent="-342900">
              <a:buFont typeface="Arial" pitchFamily="34" charset="0"/>
              <a:buChar char="•"/>
            </a:pPr>
            <a:r>
              <a:rPr lang="en-AU" sz="2200" dirty="0" smtClean="0">
                <a:solidFill>
                  <a:schemeClr val="tx1"/>
                </a:solidFill>
                <a:latin typeface="Avenir LT Std 45 Book"/>
                <a:cs typeface="Avenir LT Std 45 Book"/>
              </a:rPr>
              <a:t>Educate the children on good oral health practices.</a:t>
            </a:r>
            <a:endParaRPr lang="en-AU" sz="2200" dirty="0">
              <a:solidFill>
                <a:schemeClr val="tx1"/>
              </a:solidFill>
              <a:latin typeface="Avenir LT Std 45 Book"/>
              <a:cs typeface="Avenir LT Std 45 Book"/>
            </a:endParaRPr>
          </a:p>
          <a:p>
            <a:pPr marL="342900" indent="-342900">
              <a:buFont typeface="Arial" pitchFamily="34" charset="0"/>
              <a:buChar char="•"/>
            </a:pPr>
            <a:r>
              <a:rPr lang="en-AU" sz="2200" dirty="0">
                <a:solidFill>
                  <a:schemeClr val="tx1"/>
                </a:solidFill>
                <a:latin typeface="Avenir LT Std 45 Book"/>
                <a:cs typeface="Avenir LT Std 45 Book"/>
              </a:rPr>
              <a:t>Empower them to take control of their own health</a:t>
            </a:r>
          </a:p>
          <a:p>
            <a:pPr marL="342900" indent="-342900">
              <a:buFont typeface="Arial" pitchFamily="34" charset="0"/>
              <a:buChar char="•"/>
            </a:pPr>
            <a:r>
              <a:rPr lang="en-AU" sz="2200" dirty="0">
                <a:solidFill>
                  <a:schemeClr val="tx1"/>
                </a:solidFill>
                <a:latin typeface="Avenir LT Std 45 Book"/>
                <a:cs typeface="Avenir LT Std 45 Book"/>
              </a:rPr>
              <a:t>Provide skills which they can carry through </a:t>
            </a:r>
            <a:r>
              <a:rPr lang="en-AU" sz="2200" dirty="0" smtClean="0">
                <a:solidFill>
                  <a:schemeClr val="tx1"/>
                </a:solidFill>
                <a:latin typeface="Avenir LT Std 45 Book"/>
                <a:cs typeface="Avenir LT Std 45 Book"/>
              </a:rPr>
              <a:t>to adolescence </a:t>
            </a:r>
            <a:r>
              <a:rPr lang="en-AU" sz="2200" dirty="0">
                <a:solidFill>
                  <a:schemeClr val="tx1"/>
                </a:solidFill>
                <a:latin typeface="Avenir LT Std 45 Book"/>
                <a:cs typeface="Avenir LT Std 45 Book"/>
              </a:rPr>
              <a:t>and adulthood </a:t>
            </a:r>
          </a:p>
          <a:p>
            <a:endParaRPr lang="en-AU" sz="2000" dirty="0">
              <a:solidFill>
                <a:schemeClr val="tx1"/>
              </a:solidFill>
              <a:latin typeface="Avenir LT Std 45 Book"/>
              <a:cs typeface="Avenir LT Std 45 Book"/>
            </a:endParaRPr>
          </a:p>
          <a:p>
            <a:r>
              <a:rPr lang="en-AU" sz="2200" dirty="0" smtClean="0">
                <a:solidFill>
                  <a:schemeClr val="tx1"/>
                </a:solidFill>
                <a:latin typeface="Avenir LT Std 45 Book"/>
                <a:cs typeface="Avenir LT Std 45 Book"/>
              </a:rPr>
              <a:t>The main Oral </a:t>
            </a:r>
            <a:r>
              <a:rPr lang="en-AU" sz="2200" dirty="0">
                <a:solidFill>
                  <a:schemeClr val="tx1"/>
                </a:solidFill>
                <a:latin typeface="Avenir LT Std 45 Book"/>
                <a:cs typeface="Avenir LT Std 45 Book"/>
              </a:rPr>
              <a:t>Health </a:t>
            </a:r>
            <a:r>
              <a:rPr lang="en-AU" sz="2200" dirty="0" smtClean="0">
                <a:solidFill>
                  <a:schemeClr val="tx1"/>
                </a:solidFill>
                <a:latin typeface="Avenir LT Std 45 Book"/>
                <a:cs typeface="Avenir LT Std 45 Book"/>
              </a:rPr>
              <a:t>messages are:</a:t>
            </a:r>
            <a:endParaRPr lang="en-AU" sz="2200" dirty="0">
              <a:solidFill>
                <a:schemeClr val="tx1"/>
              </a:solidFill>
              <a:latin typeface="Avenir LT Std 45 Book"/>
              <a:cs typeface="Avenir LT Std 45 Book"/>
            </a:endParaRPr>
          </a:p>
          <a:p>
            <a:pPr marL="1084263" lvl="1" indent="-342900">
              <a:buFont typeface="Arial" pitchFamily="34" charset="0"/>
              <a:buChar char="•"/>
            </a:pPr>
            <a:r>
              <a:rPr lang="en-AU" sz="1800" dirty="0">
                <a:solidFill>
                  <a:schemeClr val="tx1"/>
                </a:solidFill>
                <a:latin typeface="Avenir LT Std 45 Book"/>
                <a:cs typeface="Avenir LT Std 45 Book"/>
              </a:rPr>
              <a:t>The importance of brushing at least twice a day </a:t>
            </a:r>
            <a:endParaRPr lang="en-AU" sz="1800" dirty="0" smtClean="0">
              <a:solidFill>
                <a:schemeClr val="tx1"/>
              </a:solidFill>
              <a:latin typeface="Avenir LT Std 45 Book"/>
              <a:cs typeface="Avenir LT Std 45 Book"/>
            </a:endParaRPr>
          </a:p>
          <a:p>
            <a:pPr marL="1084263" lvl="1" indent="-342900">
              <a:buFont typeface="Arial" pitchFamily="34" charset="0"/>
              <a:buChar char="•"/>
            </a:pPr>
            <a:r>
              <a:rPr lang="en-AU" sz="1800" dirty="0" smtClean="0">
                <a:solidFill>
                  <a:schemeClr val="tx1"/>
                </a:solidFill>
                <a:latin typeface="Avenir LT Std 45 Book"/>
                <a:cs typeface="Avenir LT Std 45 Book"/>
              </a:rPr>
              <a:t>Use </a:t>
            </a:r>
            <a:r>
              <a:rPr lang="en-AU" sz="1800" dirty="0">
                <a:solidFill>
                  <a:schemeClr val="tx1"/>
                </a:solidFill>
                <a:latin typeface="Avenir LT Std 45 Book"/>
                <a:cs typeface="Avenir LT Std 45 Book"/>
              </a:rPr>
              <a:t>fluoride toothpaste</a:t>
            </a:r>
          </a:p>
          <a:p>
            <a:pPr marL="1084263" lvl="1" indent="-342900">
              <a:buFont typeface="Arial" pitchFamily="34" charset="0"/>
              <a:buChar char="•"/>
            </a:pPr>
            <a:r>
              <a:rPr lang="en-AU" sz="1800" dirty="0" smtClean="0">
                <a:solidFill>
                  <a:schemeClr val="tx1"/>
                </a:solidFill>
                <a:latin typeface="Avenir LT Std 45 Book"/>
                <a:cs typeface="Avenir LT Std 45 Book"/>
              </a:rPr>
              <a:t>Regular </a:t>
            </a:r>
            <a:r>
              <a:rPr lang="en-AU" sz="1800" dirty="0">
                <a:solidFill>
                  <a:schemeClr val="tx1"/>
                </a:solidFill>
                <a:latin typeface="Avenir LT Std 45 Book"/>
                <a:cs typeface="Avenir LT Std 45 Book"/>
              </a:rPr>
              <a:t>visits to the Dentist</a:t>
            </a:r>
          </a:p>
          <a:p>
            <a:pPr marL="1084263" lvl="1" indent="-342900">
              <a:buFont typeface="Arial" pitchFamily="34" charset="0"/>
              <a:buChar char="•"/>
            </a:pPr>
            <a:r>
              <a:rPr lang="en-AU" sz="1800" dirty="0">
                <a:solidFill>
                  <a:schemeClr val="tx1"/>
                </a:solidFill>
                <a:latin typeface="Avenir LT Std 45 Book"/>
                <a:cs typeface="Avenir LT Std 45 Book"/>
              </a:rPr>
              <a:t>Limiting the frequency of sweets and sticky foods</a:t>
            </a:r>
          </a:p>
        </p:txBody>
      </p:sp>
      <p:sp>
        <p:nvSpPr>
          <p:cNvPr id="9" name="Parallelogram 8"/>
          <p:cNvSpPr/>
          <p:nvPr/>
        </p:nvSpPr>
        <p:spPr>
          <a:xfrm>
            <a:off x="7615451" y="517809"/>
            <a:ext cx="1528549" cy="696841"/>
          </a:xfrm>
          <a:prstGeom prst="parallelogram">
            <a:avLst/>
          </a:prstGeom>
          <a:ln>
            <a:no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2979173"/>
      </p:ext>
    </p:extLst>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2232837" y="637954"/>
            <a:ext cx="5382614" cy="1013022"/>
          </a:xfrm>
          <a:prstGeom prst="rect">
            <a:avLst/>
          </a:prstGeom>
        </p:spPr>
        <p:txBody>
          <a:bodyPr/>
          <a:lstStyle>
            <a:lvl1pPr algn="l" defTabSz="455613" rtl="0" eaLnBrk="0" fontAlgn="base" hangingPunct="0">
              <a:spcBef>
                <a:spcPct val="0"/>
              </a:spcBef>
              <a:spcAft>
                <a:spcPct val="0"/>
              </a:spcAft>
              <a:defRPr sz="3200" b="0" i="0" kern="1200">
                <a:solidFill>
                  <a:srgbClr val="FF0000"/>
                </a:solidFill>
                <a:latin typeface="Avenir LT Std 65 Medium"/>
                <a:ea typeface="MS PGothic" pitchFamily="34" charset="-128"/>
                <a:cs typeface="Avenir LT Std 65 Medium"/>
              </a:defRPr>
            </a:lvl1pPr>
            <a:lvl2pPr algn="ctr" defTabSz="455613" rtl="0" eaLnBrk="0" fontAlgn="base" hangingPunct="0">
              <a:spcBef>
                <a:spcPct val="0"/>
              </a:spcBef>
              <a:spcAft>
                <a:spcPct val="0"/>
              </a:spcAft>
              <a:defRPr sz="4400">
                <a:solidFill>
                  <a:srgbClr val="7F7F7F"/>
                </a:solidFill>
                <a:latin typeface="Calibri" pitchFamily="34" charset="0"/>
                <a:ea typeface="MS PGothic" pitchFamily="34" charset="-128"/>
                <a:cs typeface="MS PGothic" pitchFamily="34" charset="-128"/>
              </a:defRPr>
            </a:lvl2pPr>
            <a:lvl3pPr algn="ctr" defTabSz="455613" rtl="0" eaLnBrk="0" fontAlgn="base" hangingPunct="0">
              <a:spcBef>
                <a:spcPct val="0"/>
              </a:spcBef>
              <a:spcAft>
                <a:spcPct val="0"/>
              </a:spcAft>
              <a:defRPr sz="4400">
                <a:solidFill>
                  <a:srgbClr val="7F7F7F"/>
                </a:solidFill>
                <a:latin typeface="Calibri" pitchFamily="34" charset="0"/>
                <a:ea typeface="MS PGothic" pitchFamily="34" charset="-128"/>
                <a:cs typeface="MS PGothic" pitchFamily="34" charset="-128"/>
              </a:defRPr>
            </a:lvl3pPr>
            <a:lvl4pPr algn="ctr" defTabSz="455613" rtl="0" eaLnBrk="0" fontAlgn="base" hangingPunct="0">
              <a:spcBef>
                <a:spcPct val="0"/>
              </a:spcBef>
              <a:spcAft>
                <a:spcPct val="0"/>
              </a:spcAft>
              <a:defRPr sz="4400">
                <a:solidFill>
                  <a:srgbClr val="7F7F7F"/>
                </a:solidFill>
                <a:latin typeface="Calibri" pitchFamily="34" charset="0"/>
                <a:ea typeface="MS PGothic" pitchFamily="34" charset="-128"/>
                <a:cs typeface="MS PGothic" pitchFamily="34" charset="-128"/>
              </a:defRPr>
            </a:lvl4pPr>
            <a:lvl5pPr algn="ctr" defTabSz="455613" rtl="0" eaLnBrk="0" fontAlgn="base" hangingPunct="0">
              <a:spcBef>
                <a:spcPct val="0"/>
              </a:spcBef>
              <a:spcAft>
                <a:spcPct val="0"/>
              </a:spcAft>
              <a:defRPr sz="4400">
                <a:solidFill>
                  <a:srgbClr val="7F7F7F"/>
                </a:solidFill>
                <a:latin typeface="Calibri" pitchFamily="34" charset="0"/>
                <a:ea typeface="MS PGothic" pitchFamily="34" charset="-128"/>
                <a:cs typeface="MS PGothic" pitchFamily="34" charset="-128"/>
              </a:defRPr>
            </a:lvl5pPr>
            <a:lvl6pPr marL="457200" algn="ctr" defTabSz="455613" rtl="0" fontAlgn="base">
              <a:spcBef>
                <a:spcPct val="0"/>
              </a:spcBef>
              <a:spcAft>
                <a:spcPct val="0"/>
              </a:spcAft>
              <a:defRPr sz="4400">
                <a:solidFill>
                  <a:schemeClr val="tx1"/>
                </a:solidFill>
                <a:latin typeface="Calibri" pitchFamily="34" charset="0"/>
              </a:defRPr>
            </a:lvl6pPr>
            <a:lvl7pPr marL="914400" algn="ctr" defTabSz="455613" rtl="0" fontAlgn="base">
              <a:spcBef>
                <a:spcPct val="0"/>
              </a:spcBef>
              <a:spcAft>
                <a:spcPct val="0"/>
              </a:spcAft>
              <a:defRPr sz="4400">
                <a:solidFill>
                  <a:schemeClr val="tx1"/>
                </a:solidFill>
                <a:latin typeface="Calibri" pitchFamily="34" charset="0"/>
              </a:defRPr>
            </a:lvl7pPr>
            <a:lvl8pPr marL="1371600" algn="ctr" defTabSz="455613" rtl="0" fontAlgn="base">
              <a:spcBef>
                <a:spcPct val="0"/>
              </a:spcBef>
              <a:spcAft>
                <a:spcPct val="0"/>
              </a:spcAft>
              <a:defRPr sz="4400">
                <a:solidFill>
                  <a:schemeClr val="tx1"/>
                </a:solidFill>
                <a:latin typeface="Calibri" pitchFamily="34" charset="0"/>
              </a:defRPr>
            </a:lvl8pPr>
            <a:lvl9pPr marL="1828800" algn="ctr" defTabSz="455613" rtl="0" fontAlgn="base">
              <a:spcBef>
                <a:spcPct val="0"/>
              </a:spcBef>
              <a:spcAft>
                <a:spcPct val="0"/>
              </a:spcAft>
              <a:defRPr sz="4400">
                <a:solidFill>
                  <a:schemeClr val="tx1"/>
                </a:solidFill>
                <a:latin typeface="Calibri" pitchFamily="34" charset="0"/>
              </a:defRPr>
            </a:lvl9pPr>
          </a:lstStyle>
          <a:p>
            <a:r>
              <a:rPr lang="en-US" sz="2800" b="1" i="1" dirty="0" smtClean="0"/>
              <a:t>To evaluate the Impact of the BSBF program in schools: </a:t>
            </a:r>
            <a:endParaRPr lang="en-US" sz="2800" b="1" i="1" dirty="0"/>
          </a:p>
        </p:txBody>
      </p:sp>
      <p:sp>
        <p:nvSpPr>
          <p:cNvPr id="6" name="Text Placeholder 2"/>
          <p:cNvSpPr txBox="1">
            <a:spLocks/>
          </p:cNvSpPr>
          <p:nvPr/>
        </p:nvSpPr>
        <p:spPr bwMode="auto">
          <a:xfrm>
            <a:off x="1400801" y="2190308"/>
            <a:ext cx="6883408" cy="3891515"/>
          </a:xfrm>
          <a:prstGeom prst="rect">
            <a:avLst/>
          </a:prstGeom>
          <a:noFill/>
          <a:ln w="9525">
            <a:solidFill>
              <a:schemeClr val="bg1">
                <a:lumMod val="75000"/>
              </a:schemeClr>
            </a:solidFill>
            <a:miter lim="800000"/>
            <a:headEnd/>
            <a:tailEnd/>
          </a:ln>
        </p:spPr>
        <p:txBody>
          <a:bodyPr vert="horz" wrap="square" lIns="91429" tIns="45714" rIns="91429" bIns="45714" numCol="1" anchor="t" anchorCtr="0" compatLnSpc="1">
            <a:prstTxWarp prst="textNoShape">
              <a:avLst/>
            </a:prstTxWarp>
          </a:bodyPr>
          <a:lstStyle>
            <a:lvl1pPr marL="0" indent="0" algn="l" defTabSz="455613" rtl="0" eaLnBrk="0" fontAlgn="base" hangingPunct="0">
              <a:spcBef>
                <a:spcPct val="20000"/>
              </a:spcBef>
              <a:spcAft>
                <a:spcPct val="0"/>
              </a:spcAft>
              <a:buFont typeface="Arial" charset="0"/>
              <a:buNone/>
              <a:defRPr sz="2400" kern="1200">
                <a:solidFill>
                  <a:srgbClr val="7F7F7F"/>
                </a:solidFill>
                <a:latin typeface="Avenir LT Std 65 Medium"/>
                <a:ea typeface="MS PGothic" pitchFamily="34" charset="-128"/>
                <a:cs typeface="MS PGothic" pitchFamily="34" charset="-128"/>
              </a:defRPr>
            </a:lvl1pPr>
            <a:lvl2pPr marL="741363" indent="-284163" algn="l" defTabSz="455613" rtl="0" eaLnBrk="0" fontAlgn="base" hangingPunct="0">
              <a:spcBef>
                <a:spcPct val="20000"/>
              </a:spcBef>
              <a:spcAft>
                <a:spcPct val="0"/>
              </a:spcAft>
              <a:buClr>
                <a:srgbClr val="FF0000"/>
              </a:buClr>
              <a:buFont typeface="Arial"/>
              <a:buChar char="•"/>
              <a:defRPr sz="2000" kern="1200">
                <a:solidFill>
                  <a:srgbClr val="7F7F7F"/>
                </a:solidFill>
                <a:latin typeface="Avenir LT Std 65 Medium"/>
                <a:ea typeface="MS PGothic" pitchFamily="34" charset="-128"/>
                <a:cs typeface="MS PGothic" pitchFamily="34" charset="-128"/>
              </a:defRPr>
            </a:lvl2pPr>
            <a:lvl3pPr marL="1141413" indent="-227013" algn="l" defTabSz="455613" rtl="0" eaLnBrk="0" fontAlgn="base" hangingPunct="0">
              <a:spcBef>
                <a:spcPct val="20000"/>
              </a:spcBef>
              <a:spcAft>
                <a:spcPct val="0"/>
              </a:spcAft>
              <a:buClr>
                <a:srgbClr val="FF0000"/>
              </a:buClr>
              <a:buFont typeface="Arial" charset="0"/>
              <a:buChar char="•"/>
              <a:defRPr sz="1800" kern="1200">
                <a:solidFill>
                  <a:srgbClr val="7F7F7F"/>
                </a:solidFill>
                <a:latin typeface="Avenir LT Std 65 Medium"/>
                <a:ea typeface="MS PGothic" pitchFamily="34" charset="-128"/>
                <a:cs typeface="MS PGothic" pitchFamily="34" charset="-128"/>
              </a:defRPr>
            </a:lvl3pPr>
            <a:lvl4pPr marL="1598613" indent="-227013" algn="l" defTabSz="455613" rtl="0" eaLnBrk="0" fontAlgn="base" hangingPunct="0">
              <a:spcBef>
                <a:spcPct val="20000"/>
              </a:spcBef>
              <a:spcAft>
                <a:spcPct val="0"/>
              </a:spcAft>
              <a:buClr>
                <a:srgbClr val="FF0000"/>
              </a:buClr>
              <a:buFont typeface="Arial" charset="0"/>
              <a:buChar char="–"/>
              <a:defRPr sz="1600" kern="1200">
                <a:solidFill>
                  <a:srgbClr val="7F7F7F"/>
                </a:solidFill>
                <a:latin typeface="Avenir LT Std 65 Medium"/>
                <a:ea typeface="MS PGothic" pitchFamily="34" charset="-128"/>
                <a:cs typeface="MS PGothic" pitchFamily="34" charset="-128"/>
              </a:defRPr>
            </a:lvl4pPr>
            <a:lvl5pPr marL="2055813" indent="-227013" algn="l" defTabSz="455613" rtl="0" eaLnBrk="0" fontAlgn="base" hangingPunct="0">
              <a:spcBef>
                <a:spcPct val="20000"/>
              </a:spcBef>
              <a:spcAft>
                <a:spcPct val="0"/>
              </a:spcAft>
              <a:buClr>
                <a:srgbClr val="FF0000"/>
              </a:buClr>
              <a:buFont typeface="Arial" charset="0"/>
              <a:buChar char="»"/>
              <a:defRPr sz="1600" kern="1200">
                <a:solidFill>
                  <a:srgbClr val="7F7F7F"/>
                </a:solidFill>
                <a:latin typeface="Avenir LT Std 65 Medium"/>
                <a:ea typeface="MS PGothic" pitchFamily="34" charset="-128"/>
                <a:cs typeface="MS PGothic" pitchFamily="34" charset="-128"/>
              </a:defRPr>
            </a:lvl5pPr>
            <a:lvl6pPr marL="2514306" indent="-228573" algn="l" defTabSz="457146" rtl="0" eaLnBrk="1" latinLnBrk="0" hangingPunct="1">
              <a:spcBef>
                <a:spcPct val="20000"/>
              </a:spcBef>
              <a:buFont typeface="Arial"/>
              <a:buChar char="•"/>
              <a:defRPr sz="2000" kern="1200">
                <a:solidFill>
                  <a:schemeClr val="tx1"/>
                </a:solidFill>
                <a:latin typeface="+mn-lt"/>
                <a:ea typeface="+mn-ea"/>
                <a:cs typeface="+mn-cs"/>
              </a:defRPr>
            </a:lvl6pPr>
            <a:lvl7pPr marL="2971453" indent="-228573" algn="l" defTabSz="457146" rtl="0" eaLnBrk="1" latinLnBrk="0" hangingPunct="1">
              <a:spcBef>
                <a:spcPct val="20000"/>
              </a:spcBef>
              <a:buFont typeface="Arial"/>
              <a:buChar char="•"/>
              <a:defRPr sz="2000" kern="1200">
                <a:solidFill>
                  <a:schemeClr val="tx1"/>
                </a:solidFill>
                <a:latin typeface="+mn-lt"/>
                <a:ea typeface="+mn-ea"/>
                <a:cs typeface="+mn-cs"/>
              </a:defRPr>
            </a:lvl7pPr>
            <a:lvl8pPr marL="3428599" indent="-228573" algn="l" defTabSz="457146" rtl="0" eaLnBrk="1" latinLnBrk="0" hangingPunct="1">
              <a:spcBef>
                <a:spcPct val="20000"/>
              </a:spcBef>
              <a:buFont typeface="Arial"/>
              <a:buChar char="•"/>
              <a:defRPr sz="2000" kern="1200">
                <a:solidFill>
                  <a:schemeClr val="tx1"/>
                </a:solidFill>
                <a:latin typeface="+mn-lt"/>
                <a:ea typeface="+mn-ea"/>
                <a:cs typeface="+mn-cs"/>
              </a:defRPr>
            </a:lvl8pPr>
            <a:lvl9pPr marL="3885746" indent="-228573" algn="l" defTabSz="457146" rtl="0" eaLnBrk="1" latinLnBrk="0" hangingPunct="1">
              <a:spcBef>
                <a:spcPct val="20000"/>
              </a:spcBef>
              <a:buFont typeface="Arial"/>
              <a:buChar char="•"/>
              <a:defRPr sz="2000" kern="1200">
                <a:solidFill>
                  <a:schemeClr val="tx1"/>
                </a:solidFill>
                <a:latin typeface="+mn-lt"/>
                <a:ea typeface="+mn-ea"/>
                <a:cs typeface="+mn-cs"/>
              </a:defRPr>
            </a:lvl9pPr>
          </a:lstStyle>
          <a:p>
            <a:r>
              <a:rPr lang="en-AU" sz="2200" dirty="0" smtClean="0">
                <a:solidFill>
                  <a:schemeClr val="tx1"/>
                </a:solidFill>
                <a:latin typeface="Avenir LT Std 45 Book"/>
                <a:cs typeface="Avenir LT Std 45 Book"/>
              </a:rPr>
              <a:t>Process used were:</a:t>
            </a:r>
          </a:p>
          <a:p>
            <a:pPr marL="1084263" lvl="1" indent="-342900">
              <a:buFont typeface="Arial" pitchFamily="34" charset="0"/>
              <a:buChar char="•"/>
            </a:pPr>
            <a:r>
              <a:rPr lang="en-AU" sz="1800" dirty="0" smtClean="0">
                <a:solidFill>
                  <a:schemeClr val="tx1"/>
                </a:solidFill>
                <a:latin typeface="Avenir LT Std 45 Book"/>
                <a:cs typeface="Avenir LT Std 45 Book"/>
              </a:rPr>
              <a:t>Education and </a:t>
            </a:r>
            <a:endParaRPr lang="en-AU" sz="1800" dirty="0">
              <a:solidFill>
                <a:schemeClr val="tx1"/>
              </a:solidFill>
              <a:latin typeface="Avenir LT Std 45 Book"/>
              <a:cs typeface="Avenir LT Std 45 Book"/>
            </a:endParaRPr>
          </a:p>
          <a:p>
            <a:pPr marL="1084263" lvl="1" indent="-342900">
              <a:buFont typeface="Arial" pitchFamily="34" charset="0"/>
              <a:buChar char="•"/>
            </a:pPr>
            <a:r>
              <a:rPr lang="en-AU" sz="1800" dirty="0" smtClean="0">
                <a:solidFill>
                  <a:schemeClr val="tx1"/>
                </a:solidFill>
                <a:latin typeface="Avenir LT Std 45 Book"/>
                <a:cs typeface="Avenir LT Std 45 Book"/>
              </a:rPr>
              <a:t>Empowerment – provision of right information, tools &amp; supervision</a:t>
            </a:r>
            <a:endParaRPr lang="en-AU" sz="1600" dirty="0">
              <a:solidFill>
                <a:schemeClr val="tx1"/>
              </a:solidFill>
              <a:latin typeface="Avenir LT Std 45 Book"/>
              <a:cs typeface="Avenir LT Std 45 Book"/>
            </a:endParaRPr>
          </a:p>
          <a:p>
            <a:endParaRPr lang="en-AU" sz="2200" dirty="0" smtClean="0">
              <a:solidFill>
                <a:schemeClr val="tx1"/>
              </a:solidFill>
              <a:latin typeface="Avenir LT Std 45 Book"/>
              <a:cs typeface="Avenir LT Std 45 Book"/>
            </a:endParaRPr>
          </a:p>
          <a:p>
            <a:r>
              <a:rPr lang="en-AU" sz="2200" dirty="0" smtClean="0">
                <a:solidFill>
                  <a:schemeClr val="tx1"/>
                </a:solidFill>
                <a:latin typeface="Avenir LT Std 45 Book"/>
                <a:cs typeface="Avenir LT Std 45 Book"/>
              </a:rPr>
              <a:t>Impacts to be evaluated:</a:t>
            </a:r>
            <a:endParaRPr lang="en-AU" sz="2200" dirty="0">
              <a:solidFill>
                <a:schemeClr val="tx1"/>
              </a:solidFill>
              <a:latin typeface="Avenir LT Std 45 Book"/>
              <a:cs typeface="Avenir LT Std 45 Book"/>
            </a:endParaRPr>
          </a:p>
          <a:p>
            <a:pPr marL="1084263" lvl="1" indent="-342900">
              <a:buFont typeface="Arial" pitchFamily="34" charset="0"/>
              <a:buChar char="•"/>
            </a:pPr>
            <a:r>
              <a:rPr lang="en-AU" sz="1800" dirty="0" smtClean="0">
                <a:solidFill>
                  <a:schemeClr val="tx1"/>
                </a:solidFill>
                <a:latin typeface="Avenir LT Std 45 Book"/>
                <a:cs typeface="Avenir LT Std 45 Book"/>
              </a:rPr>
              <a:t>Are the children committing to brushing their teeth with </a:t>
            </a:r>
            <a:r>
              <a:rPr lang="en-AU" sz="1800" dirty="0">
                <a:solidFill>
                  <a:schemeClr val="tx1"/>
                </a:solidFill>
                <a:latin typeface="Avenir LT Std 45 Book"/>
                <a:cs typeface="Avenir LT Std 45 Book"/>
              </a:rPr>
              <a:t>fluoride </a:t>
            </a:r>
            <a:r>
              <a:rPr lang="en-AU" sz="1800" dirty="0" smtClean="0">
                <a:solidFill>
                  <a:schemeClr val="tx1"/>
                </a:solidFill>
                <a:latin typeface="Avenir LT Std 45 Book"/>
                <a:cs typeface="Avenir LT Std 45 Book"/>
              </a:rPr>
              <a:t>toothpaste? [consider frequency]</a:t>
            </a:r>
            <a:endParaRPr lang="en-AU" sz="1800" dirty="0">
              <a:solidFill>
                <a:schemeClr val="tx1"/>
              </a:solidFill>
              <a:latin typeface="Avenir LT Std 45 Book"/>
              <a:cs typeface="Avenir LT Std 45 Book"/>
            </a:endParaRPr>
          </a:p>
          <a:p>
            <a:pPr marL="1084263" lvl="1" indent="-342900">
              <a:buFont typeface="Arial" pitchFamily="34" charset="0"/>
              <a:buChar char="•"/>
            </a:pPr>
            <a:r>
              <a:rPr lang="en-AU" sz="1800" dirty="0" smtClean="0">
                <a:solidFill>
                  <a:schemeClr val="tx1"/>
                </a:solidFill>
                <a:latin typeface="Avenir LT Std 45 Book"/>
                <a:cs typeface="Avenir LT Std 45 Book"/>
              </a:rPr>
              <a:t>Are the children visiting the Dentist?</a:t>
            </a:r>
            <a:endParaRPr lang="en-AU" sz="1800" dirty="0">
              <a:solidFill>
                <a:schemeClr val="tx1"/>
              </a:solidFill>
              <a:latin typeface="Avenir LT Std 45 Book"/>
              <a:cs typeface="Avenir LT Std 45 Book"/>
            </a:endParaRPr>
          </a:p>
          <a:p>
            <a:pPr marL="1084263" lvl="1" indent="-342900">
              <a:buFont typeface="Arial" pitchFamily="34" charset="0"/>
              <a:buChar char="•"/>
            </a:pPr>
            <a:r>
              <a:rPr lang="en-AU" sz="1800" dirty="0" smtClean="0">
                <a:solidFill>
                  <a:schemeClr val="tx1"/>
                </a:solidFill>
                <a:latin typeface="Avenir LT Std 45 Book"/>
                <a:cs typeface="Avenir LT Std 45 Book"/>
              </a:rPr>
              <a:t>Has there been a reduction in the consumption of snacks and sweets? [diet]</a:t>
            </a:r>
            <a:endParaRPr lang="en-AU" sz="1800" dirty="0">
              <a:solidFill>
                <a:schemeClr val="tx1"/>
              </a:solidFill>
              <a:latin typeface="Avenir LT Std 45 Book"/>
              <a:cs typeface="Avenir LT Std 45 Book"/>
            </a:endParaRPr>
          </a:p>
        </p:txBody>
      </p:sp>
      <p:sp>
        <p:nvSpPr>
          <p:cNvPr id="9" name="Parallelogram 8"/>
          <p:cNvSpPr/>
          <p:nvPr/>
        </p:nvSpPr>
        <p:spPr>
          <a:xfrm>
            <a:off x="7615451" y="517809"/>
            <a:ext cx="1528549" cy="696841"/>
          </a:xfrm>
          <a:prstGeom prst="parallelogram">
            <a:avLst/>
          </a:prstGeom>
          <a:ln>
            <a:no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64914772"/>
      </p:ext>
    </p:extLst>
  </p:cSld>
  <p:clrMapOvr>
    <a:masterClrMapping/>
  </p:clrMapOvr>
  <p:transition>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3076970" y="659083"/>
            <a:ext cx="3151370" cy="573748"/>
          </a:xfrm>
          <a:prstGeom prst="rect">
            <a:avLst/>
          </a:prstGeom>
        </p:spPr>
        <p:txBody>
          <a:bodyPr/>
          <a:lstStyle>
            <a:lvl1pPr algn="l" defTabSz="455613" rtl="0" eaLnBrk="0" fontAlgn="base" hangingPunct="0">
              <a:spcBef>
                <a:spcPct val="0"/>
              </a:spcBef>
              <a:spcAft>
                <a:spcPct val="0"/>
              </a:spcAft>
              <a:defRPr sz="3200" b="0" i="0" kern="1200">
                <a:solidFill>
                  <a:srgbClr val="FF0000"/>
                </a:solidFill>
                <a:latin typeface="Avenir LT Std 65 Medium"/>
                <a:ea typeface="MS PGothic" pitchFamily="34" charset="-128"/>
                <a:cs typeface="Avenir LT Std 65 Medium"/>
              </a:defRPr>
            </a:lvl1pPr>
            <a:lvl2pPr algn="ctr" defTabSz="455613" rtl="0" eaLnBrk="0" fontAlgn="base" hangingPunct="0">
              <a:spcBef>
                <a:spcPct val="0"/>
              </a:spcBef>
              <a:spcAft>
                <a:spcPct val="0"/>
              </a:spcAft>
              <a:defRPr sz="4400">
                <a:solidFill>
                  <a:srgbClr val="7F7F7F"/>
                </a:solidFill>
                <a:latin typeface="Calibri" pitchFamily="34" charset="0"/>
                <a:ea typeface="MS PGothic" pitchFamily="34" charset="-128"/>
                <a:cs typeface="MS PGothic" pitchFamily="34" charset="-128"/>
              </a:defRPr>
            </a:lvl2pPr>
            <a:lvl3pPr algn="ctr" defTabSz="455613" rtl="0" eaLnBrk="0" fontAlgn="base" hangingPunct="0">
              <a:spcBef>
                <a:spcPct val="0"/>
              </a:spcBef>
              <a:spcAft>
                <a:spcPct val="0"/>
              </a:spcAft>
              <a:defRPr sz="4400">
                <a:solidFill>
                  <a:srgbClr val="7F7F7F"/>
                </a:solidFill>
                <a:latin typeface="Calibri" pitchFamily="34" charset="0"/>
                <a:ea typeface="MS PGothic" pitchFamily="34" charset="-128"/>
                <a:cs typeface="MS PGothic" pitchFamily="34" charset="-128"/>
              </a:defRPr>
            </a:lvl3pPr>
            <a:lvl4pPr algn="ctr" defTabSz="455613" rtl="0" eaLnBrk="0" fontAlgn="base" hangingPunct="0">
              <a:spcBef>
                <a:spcPct val="0"/>
              </a:spcBef>
              <a:spcAft>
                <a:spcPct val="0"/>
              </a:spcAft>
              <a:defRPr sz="4400">
                <a:solidFill>
                  <a:srgbClr val="7F7F7F"/>
                </a:solidFill>
                <a:latin typeface="Calibri" pitchFamily="34" charset="0"/>
                <a:ea typeface="MS PGothic" pitchFamily="34" charset="-128"/>
                <a:cs typeface="MS PGothic" pitchFamily="34" charset="-128"/>
              </a:defRPr>
            </a:lvl4pPr>
            <a:lvl5pPr algn="ctr" defTabSz="455613" rtl="0" eaLnBrk="0" fontAlgn="base" hangingPunct="0">
              <a:spcBef>
                <a:spcPct val="0"/>
              </a:spcBef>
              <a:spcAft>
                <a:spcPct val="0"/>
              </a:spcAft>
              <a:defRPr sz="4400">
                <a:solidFill>
                  <a:srgbClr val="7F7F7F"/>
                </a:solidFill>
                <a:latin typeface="Calibri" pitchFamily="34" charset="0"/>
                <a:ea typeface="MS PGothic" pitchFamily="34" charset="-128"/>
                <a:cs typeface="MS PGothic" pitchFamily="34" charset="-128"/>
              </a:defRPr>
            </a:lvl5pPr>
            <a:lvl6pPr marL="457200" algn="ctr" defTabSz="455613" rtl="0" fontAlgn="base">
              <a:spcBef>
                <a:spcPct val="0"/>
              </a:spcBef>
              <a:spcAft>
                <a:spcPct val="0"/>
              </a:spcAft>
              <a:defRPr sz="4400">
                <a:solidFill>
                  <a:schemeClr val="tx1"/>
                </a:solidFill>
                <a:latin typeface="Calibri" pitchFamily="34" charset="0"/>
              </a:defRPr>
            </a:lvl6pPr>
            <a:lvl7pPr marL="914400" algn="ctr" defTabSz="455613" rtl="0" fontAlgn="base">
              <a:spcBef>
                <a:spcPct val="0"/>
              </a:spcBef>
              <a:spcAft>
                <a:spcPct val="0"/>
              </a:spcAft>
              <a:defRPr sz="4400">
                <a:solidFill>
                  <a:schemeClr val="tx1"/>
                </a:solidFill>
                <a:latin typeface="Calibri" pitchFamily="34" charset="0"/>
              </a:defRPr>
            </a:lvl7pPr>
            <a:lvl8pPr marL="1371600" algn="ctr" defTabSz="455613" rtl="0" fontAlgn="base">
              <a:spcBef>
                <a:spcPct val="0"/>
              </a:spcBef>
              <a:spcAft>
                <a:spcPct val="0"/>
              </a:spcAft>
              <a:defRPr sz="4400">
                <a:solidFill>
                  <a:schemeClr val="tx1"/>
                </a:solidFill>
                <a:latin typeface="Calibri" pitchFamily="34" charset="0"/>
              </a:defRPr>
            </a:lvl8pPr>
            <a:lvl9pPr marL="1828800" algn="ctr" defTabSz="455613" rtl="0" fontAlgn="base">
              <a:spcBef>
                <a:spcPct val="0"/>
              </a:spcBef>
              <a:spcAft>
                <a:spcPct val="0"/>
              </a:spcAft>
              <a:defRPr sz="4400">
                <a:solidFill>
                  <a:schemeClr val="tx1"/>
                </a:solidFill>
                <a:latin typeface="Calibri" pitchFamily="34" charset="0"/>
              </a:defRPr>
            </a:lvl9pPr>
          </a:lstStyle>
          <a:p>
            <a:r>
              <a:rPr lang="en-US" sz="2000" b="1" i="1" dirty="0"/>
              <a:t>Targets and Influencers</a:t>
            </a:r>
          </a:p>
        </p:txBody>
      </p:sp>
      <p:sp>
        <p:nvSpPr>
          <p:cNvPr id="9" name="Parallelogram 8"/>
          <p:cNvSpPr/>
          <p:nvPr/>
        </p:nvSpPr>
        <p:spPr>
          <a:xfrm>
            <a:off x="7697337" y="477672"/>
            <a:ext cx="1442612" cy="649521"/>
          </a:xfrm>
          <a:prstGeom prst="parallelogram">
            <a:avLst/>
          </a:prstGeom>
          <a:ln>
            <a:no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grpSp>
        <p:nvGrpSpPr>
          <p:cNvPr id="2" name="Group 1"/>
          <p:cNvGrpSpPr/>
          <p:nvPr/>
        </p:nvGrpSpPr>
        <p:grpSpPr>
          <a:xfrm>
            <a:off x="1981420" y="1757592"/>
            <a:ext cx="3942811" cy="3917299"/>
            <a:chOff x="1633538" y="838200"/>
            <a:chExt cx="5727700" cy="5499100"/>
          </a:xfrm>
        </p:grpSpPr>
        <p:grpSp>
          <p:nvGrpSpPr>
            <p:cNvPr id="32" name="Group 28"/>
            <p:cNvGrpSpPr>
              <a:grpSpLocks/>
            </p:cNvGrpSpPr>
            <p:nvPr/>
          </p:nvGrpSpPr>
          <p:grpSpPr bwMode="auto">
            <a:xfrm>
              <a:off x="1633538" y="838200"/>
              <a:ext cx="5727700" cy="5499100"/>
              <a:chOff x="1633326" y="952500"/>
              <a:chExt cx="5727700" cy="5499100"/>
            </a:xfrm>
            <a:solidFill>
              <a:srgbClr val="FF3399"/>
            </a:solidFill>
          </p:grpSpPr>
          <p:sp>
            <p:nvSpPr>
              <p:cNvPr id="33" name="Flowchart: Connector 32"/>
              <p:cNvSpPr/>
              <p:nvPr/>
            </p:nvSpPr>
            <p:spPr>
              <a:xfrm>
                <a:off x="1633326" y="952500"/>
                <a:ext cx="5727700" cy="5499100"/>
              </a:xfrm>
              <a:prstGeom prst="flowChartConnector">
                <a:avLst/>
              </a:prstGeom>
              <a:grpFill/>
              <a:ln w="12700" cap="flat" cmpd="sng" algn="ctr">
                <a:solidFill>
                  <a:srgbClr val="FFFFFF"/>
                </a:solidFill>
                <a:prstDash val="solid"/>
                <a:round/>
                <a:headEnd type="none" w="med" len="med"/>
                <a:tailEnd type="none" w="med" len="med"/>
              </a:ln>
              <a:effectLst>
                <a:outerShdw blurRad="139700" dist="139700" dir="5400000" rotWithShape="0">
                  <a:srgbClr val="000000">
                    <a:alpha val="56000"/>
                  </a:srgbClr>
                </a:outerShdw>
              </a:effectLst>
            </p:spPr>
            <p:txBody>
              <a:bodyPr anchor="ctr"/>
              <a:lstStyle/>
              <a:p>
                <a:pPr marL="0" marR="0" lvl="0" indent="0" algn="ctr" defTabSz="912813" eaLnBrk="1" fontAlgn="auto" latinLnBrk="0" hangingPunct="1">
                  <a:lnSpc>
                    <a:spcPct val="100000"/>
                  </a:lnSpc>
                  <a:spcBef>
                    <a:spcPts val="0"/>
                  </a:spcBef>
                  <a:spcAft>
                    <a:spcPts val="0"/>
                  </a:spcAft>
                  <a:buClrTx/>
                  <a:buSzTx/>
                  <a:buFontTx/>
                  <a:buNone/>
                  <a:tabLst/>
                  <a:defRPr/>
                </a:pPr>
                <a:endParaRPr kumimoji="0" lang="en-US" sz="2000" b="1" i="0" u="none" strike="noStrike" kern="0" cap="none" spc="0" normalizeH="0" baseline="0" noProof="0" dirty="0">
                  <a:ln>
                    <a:noFill/>
                  </a:ln>
                  <a:solidFill>
                    <a:srgbClr val="FFFFFF"/>
                  </a:solidFill>
                  <a:effectLst/>
                  <a:uLnTx/>
                  <a:uFillTx/>
                  <a:latin typeface="Arial"/>
                  <a:ea typeface="+mn-ea"/>
                  <a:cs typeface="+mn-cs"/>
                </a:endParaRPr>
              </a:p>
            </p:txBody>
          </p:sp>
          <p:cxnSp>
            <p:nvCxnSpPr>
              <p:cNvPr id="34" name="Straight Connector 33"/>
              <p:cNvCxnSpPr/>
              <p:nvPr/>
            </p:nvCxnSpPr>
            <p:spPr>
              <a:xfrm>
                <a:off x="1785726" y="2908300"/>
                <a:ext cx="812800" cy="350838"/>
              </a:xfrm>
              <a:prstGeom prst="line">
                <a:avLst/>
              </a:prstGeom>
              <a:grpFill/>
              <a:ln w="25400" cap="flat" cmpd="sng" algn="ctr">
                <a:solidFill>
                  <a:srgbClr val="000000"/>
                </a:solidFill>
                <a:prstDash val="solid"/>
              </a:ln>
              <a:effectLst/>
            </p:spPr>
          </p:cxnSp>
          <p:cxnSp>
            <p:nvCxnSpPr>
              <p:cNvPr id="35" name="Straight Connector 34"/>
              <p:cNvCxnSpPr/>
              <p:nvPr/>
            </p:nvCxnSpPr>
            <p:spPr>
              <a:xfrm>
                <a:off x="5692563" y="5208588"/>
                <a:ext cx="515938" cy="701675"/>
              </a:xfrm>
              <a:prstGeom prst="line">
                <a:avLst/>
              </a:prstGeom>
              <a:grpFill/>
              <a:ln w="25400" cap="flat" cmpd="sng" algn="ctr">
                <a:solidFill>
                  <a:srgbClr val="000000"/>
                </a:solidFill>
                <a:prstDash val="solid"/>
              </a:ln>
              <a:effectLst/>
            </p:spPr>
          </p:cxnSp>
          <p:cxnSp>
            <p:nvCxnSpPr>
              <p:cNvPr id="36" name="Straight Connector 35"/>
              <p:cNvCxnSpPr/>
              <p:nvPr/>
            </p:nvCxnSpPr>
            <p:spPr>
              <a:xfrm flipV="1">
                <a:off x="4497176" y="952500"/>
                <a:ext cx="0" cy="889000"/>
              </a:xfrm>
              <a:prstGeom prst="line">
                <a:avLst/>
              </a:prstGeom>
              <a:grpFill/>
              <a:ln w="25400" cap="flat" cmpd="sng" algn="ctr">
                <a:solidFill>
                  <a:srgbClr val="000000"/>
                </a:solidFill>
                <a:prstDash val="solid"/>
              </a:ln>
              <a:effectLst/>
            </p:spPr>
          </p:cxnSp>
          <p:cxnSp>
            <p:nvCxnSpPr>
              <p:cNvPr id="37" name="Straight Connector 36"/>
              <p:cNvCxnSpPr>
                <a:stCxn id="33" idx="3"/>
                <a:endCxn id="45" idx="3"/>
              </p:cNvCxnSpPr>
              <p:nvPr/>
            </p:nvCxnSpPr>
            <p:spPr>
              <a:xfrm flipV="1">
                <a:off x="2472128" y="5101796"/>
                <a:ext cx="678780" cy="544479"/>
              </a:xfrm>
              <a:prstGeom prst="line">
                <a:avLst/>
              </a:prstGeom>
              <a:grpFill/>
              <a:ln w="25400" cap="flat" cmpd="sng" algn="ctr">
                <a:solidFill>
                  <a:srgbClr val="000000"/>
                </a:solidFill>
                <a:prstDash val="solid"/>
              </a:ln>
              <a:effectLst/>
            </p:spPr>
          </p:cxnSp>
          <p:cxnSp>
            <p:nvCxnSpPr>
              <p:cNvPr id="38" name="Straight Connector 37"/>
              <p:cNvCxnSpPr/>
              <p:nvPr/>
            </p:nvCxnSpPr>
            <p:spPr>
              <a:xfrm flipV="1">
                <a:off x="6370426" y="2862263"/>
                <a:ext cx="842962" cy="396875"/>
              </a:xfrm>
              <a:prstGeom prst="line">
                <a:avLst/>
              </a:prstGeom>
              <a:grpFill/>
              <a:ln w="25400" cap="flat" cmpd="sng" algn="ctr">
                <a:solidFill>
                  <a:srgbClr val="000000"/>
                </a:solidFill>
                <a:prstDash val="solid"/>
              </a:ln>
              <a:effectLst/>
            </p:spPr>
          </p:cxnSp>
          <p:sp>
            <p:nvSpPr>
              <p:cNvPr id="39" name="TextBox 4"/>
              <p:cNvSpPr txBox="1">
                <a:spLocks noChangeArrowheads="1"/>
              </p:cNvSpPr>
              <p:nvPr/>
            </p:nvSpPr>
            <p:spPr bwMode="auto">
              <a:xfrm rot="3880134">
                <a:off x="1479079" y="4105740"/>
                <a:ext cx="1530650" cy="402395"/>
              </a:xfrm>
              <a:prstGeom prst="rect">
                <a:avLst/>
              </a:prstGeom>
              <a:grpFill/>
              <a:ln w="9525">
                <a:noFill/>
                <a:miter lim="800000"/>
                <a:headEnd/>
                <a:tailEnd/>
              </a:ln>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fr-CH" sz="1200" b="1" i="0" u="none" strike="noStrike" kern="0" cap="none" spc="0" normalizeH="0" baseline="0" noProof="0" dirty="0">
                    <a:ln>
                      <a:noFill/>
                    </a:ln>
                    <a:solidFill>
                      <a:srgbClr val="FFFFFF"/>
                    </a:solidFill>
                    <a:effectLst/>
                    <a:uLnTx/>
                    <a:uFillTx/>
                    <a:latin typeface="Arial" charset="0"/>
                  </a:rPr>
                  <a:t>Government</a:t>
                </a:r>
                <a:endParaRPr kumimoji="0" lang="en-US" sz="1200" b="1" i="0" u="none" strike="noStrike" kern="0" cap="none" spc="0" normalizeH="0" baseline="0" noProof="0" dirty="0">
                  <a:ln>
                    <a:noFill/>
                  </a:ln>
                  <a:solidFill>
                    <a:srgbClr val="FFFFFF"/>
                  </a:solidFill>
                  <a:effectLst/>
                  <a:uLnTx/>
                  <a:uFillTx/>
                  <a:latin typeface="Arial" charset="0"/>
                </a:endParaRPr>
              </a:p>
            </p:txBody>
          </p:sp>
          <p:sp>
            <p:nvSpPr>
              <p:cNvPr id="40" name="TextBox 6"/>
              <p:cNvSpPr txBox="1">
                <a:spLocks noChangeArrowheads="1"/>
              </p:cNvSpPr>
              <p:nvPr/>
            </p:nvSpPr>
            <p:spPr bwMode="auto">
              <a:xfrm rot="2092127">
                <a:off x="4796780" y="1651494"/>
                <a:ext cx="2082301" cy="648085"/>
              </a:xfrm>
              <a:prstGeom prst="rect">
                <a:avLst/>
              </a:prstGeom>
              <a:grpFill/>
              <a:ln w="9525">
                <a:noFill/>
                <a:miter lim="800000"/>
                <a:headEnd/>
                <a:tailEnd/>
              </a:ln>
            </p:spPr>
            <p:txBody>
              <a:bodyPr wrap="non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CH" sz="1200" b="1" i="0" u="none" strike="noStrike" kern="0" cap="none" spc="0" normalizeH="0" baseline="0" noProof="0" dirty="0" err="1">
                    <a:ln>
                      <a:noFill/>
                    </a:ln>
                    <a:solidFill>
                      <a:srgbClr val="FFFFFF"/>
                    </a:solidFill>
                    <a:effectLst/>
                    <a:uLnTx/>
                    <a:uFillTx/>
                    <a:latin typeface="Arial" charset="0"/>
                  </a:rPr>
                  <a:t>NGO’s</a:t>
                </a:r>
                <a:endParaRPr kumimoji="0" lang="fr-CH" sz="1200" b="1" i="0" u="none" strike="noStrike" kern="0" cap="none" spc="0" normalizeH="0" baseline="0" noProof="0" dirty="0">
                  <a:ln>
                    <a:noFill/>
                  </a:ln>
                  <a:solidFill>
                    <a:srgbClr val="FFFFFF"/>
                  </a:solidFill>
                  <a:effectLst/>
                  <a:uLnTx/>
                  <a:uFillTx/>
                  <a:latin typeface="Arial" charset="0"/>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fr-CH" sz="1200" b="1" i="0" u="none" strike="noStrike" kern="0" cap="none" spc="0" normalizeH="0" baseline="0" noProof="0" dirty="0">
                    <a:ln>
                      <a:noFill/>
                    </a:ln>
                    <a:solidFill>
                      <a:srgbClr val="FFFFFF"/>
                    </a:solidFill>
                    <a:effectLst/>
                    <a:uLnTx/>
                    <a:uFillTx/>
                    <a:latin typeface="Arial" charset="0"/>
                  </a:rPr>
                  <a:t>Community </a:t>
                </a:r>
                <a:r>
                  <a:rPr kumimoji="0" lang="fr-CH" sz="1200" b="1" i="0" u="none" strike="noStrike" kern="0" cap="none" spc="0" normalizeH="0" baseline="0" noProof="0" dirty="0" err="1">
                    <a:ln>
                      <a:noFill/>
                    </a:ln>
                    <a:solidFill>
                      <a:srgbClr val="FFFFFF"/>
                    </a:solidFill>
                    <a:effectLst/>
                    <a:uLnTx/>
                    <a:uFillTx/>
                    <a:latin typeface="Arial" charset="0"/>
                  </a:rPr>
                  <a:t>Orgs</a:t>
                </a:r>
                <a:endParaRPr kumimoji="0" lang="en-US" sz="1200" b="1" i="0" u="none" strike="noStrike" kern="0" cap="none" spc="0" normalizeH="0" baseline="0" noProof="0" dirty="0">
                  <a:ln>
                    <a:noFill/>
                  </a:ln>
                  <a:solidFill>
                    <a:srgbClr val="FFFFFF"/>
                  </a:solidFill>
                  <a:effectLst/>
                  <a:uLnTx/>
                  <a:uFillTx/>
                  <a:latin typeface="Arial" charset="0"/>
                </a:endParaRPr>
              </a:p>
            </p:txBody>
          </p:sp>
          <p:sp>
            <p:nvSpPr>
              <p:cNvPr id="41" name="TextBox 7"/>
              <p:cNvSpPr txBox="1">
                <a:spLocks noChangeArrowheads="1"/>
              </p:cNvSpPr>
              <p:nvPr/>
            </p:nvSpPr>
            <p:spPr bwMode="auto">
              <a:xfrm rot="19465755">
                <a:off x="2375474" y="1517457"/>
                <a:ext cx="1481503" cy="648085"/>
              </a:xfrm>
              <a:prstGeom prst="rect">
                <a:avLst/>
              </a:prstGeom>
              <a:grpFill/>
              <a:ln w="9525">
                <a:noFill/>
                <a:miter lim="800000"/>
                <a:headEnd/>
                <a:tailEnd/>
              </a:ln>
            </p:spPr>
            <p:txBody>
              <a:bodyPr wrap="non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CH" sz="1200" b="1" i="0" u="none" strike="noStrike" kern="0" cap="none" spc="0" normalizeH="0" baseline="0" noProof="0" dirty="0">
                    <a:ln>
                      <a:noFill/>
                    </a:ln>
                    <a:solidFill>
                      <a:srgbClr val="FFFFFF"/>
                    </a:solidFill>
                    <a:effectLst/>
                    <a:uLnTx/>
                    <a:uFillTx/>
                    <a:latin typeface="Arial" charset="0"/>
                  </a:rPr>
                  <a:t>Primary HC</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fr-CH" sz="1200" b="1" i="0" u="none" strike="noStrike" kern="0" cap="none" spc="0" normalizeH="0" baseline="0" noProof="0" dirty="0">
                    <a:ln>
                      <a:noFill/>
                    </a:ln>
                    <a:solidFill>
                      <a:srgbClr val="FFFFFF"/>
                    </a:solidFill>
                    <a:effectLst/>
                    <a:uLnTx/>
                    <a:uFillTx/>
                    <a:latin typeface="Arial" charset="0"/>
                  </a:rPr>
                  <a:t>Providers</a:t>
                </a:r>
                <a:endParaRPr kumimoji="0" lang="en-US" sz="1200" b="1" i="0" u="none" strike="noStrike" kern="0" cap="none" spc="0" normalizeH="0" baseline="0" noProof="0" dirty="0">
                  <a:ln>
                    <a:noFill/>
                  </a:ln>
                  <a:solidFill>
                    <a:srgbClr val="FFFFFF"/>
                  </a:solidFill>
                  <a:effectLst/>
                  <a:uLnTx/>
                  <a:uFillTx/>
                  <a:latin typeface="Arial" charset="0"/>
                </a:endParaRPr>
              </a:p>
            </p:txBody>
          </p:sp>
          <p:sp>
            <p:nvSpPr>
              <p:cNvPr id="42" name="TextBox 8"/>
              <p:cNvSpPr txBox="1">
                <a:spLocks noChangeArrowheads="1"/>
              </p:cNvSpPr>
              <p:nvPr/>
            </p:nvSpPr>
            <p:spPr bwMode="auto">
              <a:xfrm>
                <a:off x="3746102" y="5701613"/>
                <a:ext cx="1497802" cy="648085"/>
              </a:xfrm>
              <a:prstGeom prst="rect">
                <a:avLst/>
              </a:prstGeom>
              <a:grpFill/>
              <a:ln w="9525">
                <a:noFill/>
                <a:miter lim="800000"/>
                <a:headEnd/>
                <a:tailEnd/>
              </a:ln>
            </p:spPr>
            <p:txBody>
              <a:bodyPr wrap="non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CH" sz="1200" b="1" i="0" u="none" strike="noStrike" kern="0" cap="none" spc="0" normalizeH="0" baseline="0" noProof="0" dirty="0">
                    <a:ln>
                      <a:noFill/>
                    </a:ln>
                    <a:solidFill>
                      <a:srgbClr val="FFFFFF"/>
                    </a:solidFill>
                    <a:effectLst/>
                    <a:uLnTx/>
                    <a:uFillTx/>
                    <a:latin typeface="Arial" charset="0"/>
                  </a:rPr>
                  <a:t>Community</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fr-CH" sz="1200" b="1" i="0" u="none" strike="noStrike" kern="0" cap="none" spc="0" normalizeH="0" baseline="0" noProof="0" dirty="0">
                    <a:ln>
                      <a:noFill/>
                    </a:ln>
                    <a:solidFill>
                      <a:srgbClr val="FFFFFF"/>
                    </a:solidFill>
                    <a:effectLst/>
                    <a:uLnTx/>
                    <a:uFillTx/>
                    <a:latin typeface="Arial" charset="0"/>
                  </a:rPr>
                  <a:t>Leaders</a:t>
                </a:r>
                <a:endParaRPr kumimoji="0" lang="en-US" sz="1200" b="1" i="0" u="none" strike="noStrike" kern="0" cap="none" spc="0" normalizeH="0" baseline="0" noProof="0" dirty="0">
                  <a:ln>
                    <a:noFill/>
                  </a:ln>
                  <a:solidFill>
                    <a:srgbClr val="FFFFFF"/>
                  </a:solidFill>
                  <a:effectLst/>
                  <a:uLnTx/>
                  <a:uFillTx/>
                  <a:latin typeface="Arial" charset="0"/>
                </a:endParaRPr>
              </a:p>
            </p:txBody>
          </p:sp>
          <p:sp>
            <p:nvSpPr>
              <p:cNvPr id="43" name="TextBox 17"/>
              <p:cNvSpPr txBox="1">
                <a:spLocks noChangeArrowheads="1"/>
              </p:cNvSpPr>
              <p:nvPr/>
            </p:nvSpPr>
            <p:spPr bwMode="auto">
              <a:xfrm rot="17280838">
                <a:off x="5998208" y="4136257"/>
                <a:ext cx="1482443" cy="402395"/>
              </a:xfrm>
              <a:prstGeom prst="rect">
                <a:avLst/>
              </a:prstGeom>
              <a:grpFill/>
              <a:ln w="9525">
                <a:noFill/>
                <a:miter lim="800000"/>
                <a:headEnd/>
                <a:tailEnd/>
              </a:ln>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fr-CH" sz="1200" b="1" kern="0" dirty="0" smtClean="0">
                    <a:solidFill>
                      <a:srgbClr val="FFFFFF"/>
                    </a:solidFill>
                    <a:latin typeface="Arial" charset="0"/>
                  </a:rPr>
                  <a:t>Marketing</a:t>
                </a:r>
                <a:endParaRPr kumimoji="0" lang="en-US" sz="1200" b="1" i="0" u="none" strike="noStrike" kern="0" cap="none" spc="0" normalizeH="0" baseline="0" noProof="0" dirty="0">
                  <a:ln>
                    <a:noFill/>
                  </a:ln>
                  <a:solidFill>
                    <a:srgbClr val="FFFFFF"/>
                  </a:solidFill>
                  <a:effectLst/>
                  <a:uLnTx/>
                  <a:uFillTx/>
                  <a:latin typeface="Arial" charset="0"/>
                </a:endParaRPr>
              </a:p>
            </p:txBody>
          </p:sp>
        </p:grpSp>
        <p:grpSp>
          <p:nvGrpSpPr>
            <p:cNvPr id="44" name="Group 26"/>
            <p:cNvGrpSpPr>
              <a:grpSpLocks/>
            </p:cNvGrpSpPr>
            <p:nvPr/>
          </p:nvGrpSpPr>
          <p:grpSpPr bwMode="auto">
            <a:xfrm>
              <a:off x="2598738" y="1791603"/>
              <a:ext cx="3771900" cy="3721100"/>
              <a:chOff x="2598527" y="1841500"/>
              <a:chExt cx="3771899" cy="3721100"/>
            </a:xfrm>
            <a:solidFill>
              <a:srgbClr val="FF99FF"/>
            </a:solidFill>
          </p:grpSpPr>
          <p:sp>
            <p:nvSpPr>
              <p:cNvPr id="45" name="Flowchart: Connector 44"/>
              <p:cNvSpPr/>
              <p:nvPr/>
            </p:nvSpPr>
            <p:spPr>
              <a:xfrm>
                <a:off x="2598527" y="1841500"/>
                <a:ext cx="3771899" cy="3721100"/>
              </a:xfrm>
              <a:prstGeom prst="flowChartConnector">
                <a:avLst/>
              </a:prstGeom>
              <a:grpFill/>
              <a:ln w="12700" cap="flat" cmpd="sng" algn="ctr">
                <a:solidFill>
                  <a:srgbClr val="FFFFFF"/>
                </a:solidFill>
                <a:prstDash val="solid"/>
                <a:round/>
                <a:headEnd type="none" w="med" len="med"/>
                <a:tailEnd type="none" w="med" len="med"/>
              </a:ln>
              <a:effectLst>
                <a:outerShdw blurRad="139700" dist="139700" dir="5400000" rotWithShape="0">
                  <a:srgbClr val="000000">
                    <a:alpha val="56000"/>
                  </a:srgbClr>
                </a:outerShdw>
              </a:effectLst>
            </p:spPr>
            <p:txBody>
              <a:bodyPr anchor="ctr"/>
              <a:lstStyle/>
              <a:p>
                <a:pPr marL="0" marR="0" lvl="0" indent="0" algn="ctr" defTabSz="912813" eaLnBrk="1" fontAlgn="auto" latinLnBrk="0" hangingPunct="1">
                  <a:lnSpc>
                    <a:spcPct val="100000"/>
                  </a:lnSpc>
                  <a:spcBef>
                    <a:spcPts val="0"/>
                  </a:spcBef>
                  <a:spcAft>
                    <a:spcPts val="0"/>
                  </a:spcAft>
                  <a:buClrTx/>
                  <a:buSzTx/>
                  <a:buFontTx/>
                  <a:buNone/>
                  <a:tabLst/>
                  <a:defRPr/>
                </a:pPr>
                <a:r>
                  <a:rPr kumimoji="0" lang="fr-CH" sz="2000" b="1" i="0" u="none" strike="noStrike" kern="0" cap="none" spc="0" normalizeH="0" baseline="0" noProof="0" dirty="0">
                    <a:ln>
                      <a:noFill/>
                    </a:ln>
                    <a:solidFill>
                      <a:srgbClr val="FFFFFF"/>
                    </a:solidFill>
                    <a:effectLst/>
                    <a:uLnTx/>
                    <a:uFillTx/>
                    <a:latin typeface="Arial"/>
                    <a:ea typeface="+mn-ea"/>
                    <a:cs typeface="+mn-cs"/>
                  </a:rPr>
                  <a:t>TEE</a:t>
                </a:r>
                <a:endParaRPr kumimoji="0" lang="en-US" sz="2000" b="1" i="0" u="none" strike="noStrike" kern="0" cap="none" spc="0" normalizeH="0" baseline="0" noProof="0" dirty="0">
                  <a:ln>
                    <a:noFill/>
                  </a:ln>
                  <a:solidFill>
                    <a:srgbClr val="FFFFFF"/>
                  </a:solidFill>
                  <a:effectLst/>
                  <a:uLnTx/>
                  <a:uFillTx/>
                  <a:latin typeface="Arial"/>
                  <a:ea typeface="+mn-ea"/>
                  <a:cs typeface="+mn-cs"/>
                </a:endParaRPr>
              </a:p>
            </p:txBody>
          </p:sp>
          <p:cxnSp>
            <p:nvCxnSpPr>
              <p:cNvPr id="46" name="Straight Connector 45"/>
              <p:cNvCxnSpPr>
                <a:stCxn id="51" idx="6"/>
              </p:cNvCxnSpPr>
              <p:nvPr/>
            </p:nvCxnSpPr>
            <p:spPr>
              <a:xfrm>
                <a:off x="5501111" y="3638550"/>
                <a:ext cx="825500" cy="0"/>
              </a:xfrm>
              <a:prstGeom prst="line">
                <a:avLst/>
              </a:prstGeom>
              <a:grpFill/>
              <a:ln w="25400" cap="flat" cmpd="sng" algn="ctr">
                <a:solidFill>
                  <a:srgbClr val="000000"/>
                </a:solidFill>
                <a:prstDash val="solid"/>
              </a:ln>
              <a:effectLst/>
            </p:spPr>
          </p:cxnSp>
          <p:cxnSp>
            <p:nvCxnSpPr>
              <p:cNvPr id="47" name="Straight Connector 46"/>
              <p:cNvCxnSpPr>
                <a:stCxn id="45" idx="2"/>
              </p:cNvCxnSpPr>
              <p:nvPr/>
            </p:nvCxnSpPr>
            <p:spPr>
              <a:xfrm>
                <a:off x="2598527" y="3702050"/>
                <a:ext cx="825500" cy="0"/>
              </a:xfrm>
              <a:prstGeom prst="line">
                <a:avLst/>
              </a:prstGeom>
              <a:grpFill/>
              <a:ln w="25400" cap="flat" cmpd="sng" algn="ctr">
                <a:solidFill>
                  <a:srgbClr val="000000"/>
                </a:solidFill>
                <a:prstDash val="solid"/>
              </a:ln>
              <a:effectLst/>
            </p:spPr>
          </p:cxnSp>
          <p:sp>
            <p:nvSpPr>
              <p:cNvPr id="48" name="TextBox 10"/>
              <p:cNvSpPr txBox="1">
                <a:spLocks noChangeArrowheads="1"/>
              </p:cNvSpPr>
              <p:nvPr/>
            </p:nvSpPr>
            <p:spPr bwMode="auto">
              <a:xfrm>
                <a:off x="3630219" y="2899328"/>
                <a:ext cx="1733917" cy="432057"/>
              </a:xfrm>
              <a:prstGeom prst="rect">
                <a:avLst/>
              </a:prstGeom>
              <a:grpFill/>
              <a:ln w="9525">
                <a:noFill/>
                <a:miter lim="800000"/>
                <a:headEnd/>
                <a:tailEnd/>
              </a:ln>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fr-CH" sz="1400" b="1" i="0" u="none" strike="noStrike" kern="0" cap="none" spc="0" normalizeH="0" baseline="0" noProof="0" dirty="0">
                    <a:ln>
                      <a:noFill/>
                    </a:ln>
                    <a:solidFill>
                      <a:sysClr val="windowText" lastClr="000000"/>
                    </a:solidFill>
                    <a:effectLst/>
                    <a:uLnTx/>
                    <a:uFillTx/>
                    <a:latin typeface="Arial" charset="0"/>
                  </a:rPr>
                  <a:t>TEACHERS</a:t>
                </a:r>
                <a:endParaRPr kumimoji="0" lang="en-US" sz="1400" b="1" i="0" u="none" strike="noStrike" kern="0" cap="none" spc="0" normalizeH="0" baseline="0" noProof="0" dirty="0">
                  <a:ln>
                    <a:noFill/>
                  </a:ln>
                  <a:solidFill>
                    <a:sysClr val="windowText" lastClr="000000"/>
                  </a:solidFill>
                  <a:effectLst/>
                  <a:uLnTx/>
                  <a:uFillTx/>
                  <a:latin typeface="Arial" charset="0"/>
                </a:endParaRPr>
              </a:p>
            </p:txBody>
          </p:sp>
          <p:sp>
            <p:nvSpPr>
              <p:cNvPr id="49" name="TextBox 12"/>
              <p:cNvSpPr txBox="1">
                <a:spLocks noChangeArrowheads="1"/>
              </p:cNvSpPr>
              <p:nvPr/>
            </p:nvSpPr>
            <p:spPr bwMode="auto">
              <a:xfrm>
                <a:off x="3510132" y="4838700"/>
                <a:ext cx="2182432" cy="388851"/>
              </a:xfrm>
              <a:prstGeom prst="rect">
                <a:avLst/>
              </a:prstGeom>
              <a:grpFill/>
              <a:ln w="9525">
                <a:noFill/>
                <a:miter lim="800000"/>
                <a:headEnd/>
                <a:tailEnd/>
              </a:ln>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fr-CH" sz="1200" b="1" i="0" u="none" strike="noStrike" kern="0" cap="none" spc="0" normalizeH="0" baseline="0" noProof="0" dirty="0" smtClean="0">
                    <a:ln>
                      <a:noFill/>
                    </a:ln>
                    <a:solidFill>
                      <a:sysClr val="windowText" lastClr="000000"/>
                    </a:solidFill>
                    <a:effectLst/>
                    <a:uLnTx/>
                    <a:uFillTx/>
                    <a:latin typeface="Arial" charset="0"/>
                  </a:rPr>
                  <a:t>PROFESSIONALS</a:t>
                </a:r>
                <a:endParaRPr kumimoji="0" lang="en-US" sz="1200" b="1" i="0" u="none" strike="noStrike" kern="0" cap="none" spc="0" normalizeH="0" baseline="0" noProof="0" dirty="0">
                  <a:ln>
                    <a:noFill/>
                  </a:ln>
                  <a:solidFill>
                    <a:sysClr val="windowText" lastClr="000000"/>
                  </a:solidFill>
                  <a:effectLst/>
                  <a:uLnTx/>
                  <a:uFillTx/>
                  <a:latin typeface="Arial" charset="0"/>
                </a:endParaRPr>
              </a:p>
            </p:txBody>
          </p:sp>
        </p:grpSp>
        <p:grpSp>
          <p:nvGrpSpPr>
            <p:cNvPr id="50" name="Group 18"/>
            <p:cNvGrpSpPr>
              <a:grpSpLocks/>
            </p:cNvGrpSpPr>
            <p:nvPr/>
          </p:nvGrpSpPr>
          <p:grpSpPr bwMode="auto">
            <a:xfrm>
              <a:off x="3380423" y="2011304"/>
              <a:ext cx="2120900" cy="2668646"/>
              <a:chOff x="3436726" y="2011304"/>
              <a:chExt cx="2120900" cy="2668646"/>
            </a:xfrm>
            <a:solidFill>
              <a:srgbClr val="FF99FF"/>
            </a:solidFill>
          </p:grpSpPr>
          <p:sp>
            <p:nvSpPr>
              <p:cNvPr id="51" name="Flowchart: Connector 50"/>
              <p:cNvSpPr/>
              <p:nvPr/>
            </p:nvSpPr>
            <p:spPr>
              <a:xfrm>
                <a:off x="3436726" y="2597150"/>
                <a:ext cx="2120900" cy="2082800"/>
              </a:xfrm>
              <a:prstGeom prst="flowChartConnector">
                <a:avLst/>
              </a:prstGeom>
              <a:solidFill>
                <a:srgbClr val="FFCCFF"/>
              </a:solidFill>
              <a:ln w="57150" cap="flat" cmpd="sng" algn="ctr">
                <a:solidFill>
                  <a:schemeClr val="tx2">
                    <a:lumMod val="75000"/>
                  </a:schemeClr>
                </a:solidFill>
                <a:prstDash val="solid"/>
                <a:round/>
                <a:headEnd type="none" w="med" len="med"/>
                <a:tailEnd type="none" w="med" len="med"/>
              </a:ln>
              <a:effectLst>
                <a:outerShdw blurRad="139700" dist="139700" dir="5400000" rotWithShape="0">
                  <a:srgbClr val="000000">
                    <a:alpha val="56000"/>
                  </a:srgbClr>
                </a:outerShdw>
              </a:effectLst>
            </p:spPr>
            <p:txBody>
              <a:bodyPr/>
              <a:lstStyle/>
              <a:p>
                <a:pPr marL="0" marR="0" lvl="0" indent="0" algn="ctr" defTabSz="912813" eaLnBrk="1" fontAlgn="auto" latinLnBrk="0" hangingPunct="1">
                  <a:lnSpc>
                    <a:spcPct val="100000"/>
                  </a:lnSpc>
                  <a:spcBef>
                    <a:spcPts val="0"/>
                  </a:spcBef>
                  <a:spcAft>
                    <a:spcPts val="0"/>
                  </a:spcAft>
                  <a:buClrTx/>
                  <a:buSzTx/>
                  <a:buFontTx/>
                  <a:buNone/>
                  <a:tabLst/>
                  <a:defRPr/>
                </a:pPr>
                <a:r>
                  <a:rPr kumimoji="0" lang="en-AU" sz="1400" b="1" i="0" u="none" strike="noStrike" kern="0" cap="none" spc="0" normalizeH="0" baseline="0" noProof="0" dirty="0" smtClean="0">
                    <a:ln>
                      <a:noFill/>
                    </a:ln>
                    <a:effectLst/>
                    <a:uLnTx/>
                    <a:uFillTx/>
                    <a:latin typeface="Arial"/>
                    <a:ea typeface="+mn-ea"/>
                    <a:cs typeface="+mn-cs"/>
                  </a:rPr>
                  <a:t>Teachers</a:t>
                </a:r>
                <a:endParaRPr kumimoji="0" lang="en-US" sz="1400" b="1" i="0" u="none" strike="noStrike" kern="0" cap="none" spc="0" normalizeH="0" baseline="0" noProof="0" dirty="0">
                  <a:ln>
                    <a:noFill/>
                  </a:ln>
                  <a:effectLst/>
                  <a:uLnTx/>
                  <a:uFillTx/>
                  <a:latin typeface="Arial"/>
                  <a:ea typeface="+mn-ea"/>
                  <a:cs typeface="+mn-cs"/>
                </a:endParaRPr>
              </a:p>
            </p:txBody>
          </p:sp>
          <p:sp>
            <p:nvSpPr>
              <p:cNvPr id="52" name="Flowchart: Connector 51"/>
              <p:cNvSpPr/>
              <p:nvPr/>
            </p:nvSpPr>
            <p:spPr>
              <a:xfrm>
                <a:off x="4039023" y="3232150"/>
                <a:ext cx="952500" cy="812800"/>
              </a:xfrm>
              <a:prstGeom prst="flowChartConnector">
                <a:avLst/>
              </a:prstGeom>
              <a:solidFill>
                <a:srgbClr val="003366"/>
              </a:solidFill>
              <a:ln w="12700" cap="flat" cmpd="sng" algn="ctr">
                <a:solidFill>
                  <a:srgbClr val="FFFFFF"/>
                </a:solidFill>
                <a:prstDash val="solid"/>
                <a:round/>
                <a:headEnd type="none" w="med" len="med"/>
                <a:tailEnd type="none" w="med" len="med"/>
              </a:ln>
              <a:effectLst>
                <a:outerShdw blurRad="139700" dist="139700" dir="5400000" rotWithShape="0">
                  <a:srgbClr val="000000">
                    <a:alpha val="56000"/>
                  </a:srgbClr>
                </a:outerShdw>
              </a:effectLst>
            </p:spPr>
            <p:txBody>
              <a:bodyPr anchor="ctr"/>
              <a:lstStyle/>
              <a:p>
                <a:pPr marL="0" marR="0" lvl="0" indent="0" algn="ctr" defTabSz="912813" eaLnBrk="1" fontAlgn="auto" latinLnBrk="0" hangingPunct="1">
                  <a:lnSpc>
                    <a:spcPct val="100000"/>
                  </a:lnSpc>
                  <a:spcBef>
                    <a:spcPts val="0"/>
                  </a:spcBef>
                  <a:spcAft>
                    <a:spcPts val="0"/>
                  </a:spcAft>
                  <a:buClrTx/>
                  <a:buSzTx/>
                  <a:buFontTx/>
                  <a:buNone/>
                  <a:tabLst/>
                  <a:defRPr/>
                </a:pPr>
                <a:r>
                  <a:rPr kumimoji="0" lang="fr-CH" sz="900" b="1" i="0" u="none" strike="noStrike" kern="0" cap="none" spc="0" normalizeH="0" baseline="0" noProof="0" dirty="0">
                    <a:ln>
                      <a:noFill/>
                    </a:ln>
                    <a:solidFill>
                      <a:srgbClr val="FFFFFF"/>
                    </a:solidFill>
                    <a:effectLst/>
                    <a:uLnTx/>
                    <a:uFillTx/>
                    <a:latin typeface="Arial"/>
                    <a:ea typeface="+mn-ea"/>
                    <a:cs typeface="+mn-cs"/>
                  </a:rPr>
                  <a:t>KIDS</a:t>
                </a:r>
                <a:endParaRPr kumimoji="0" lang="en-US" sz="900" b="1" i="0" u="none" strike="noStrike" kern="0" cap="none" spc="0" normalizeH="0" baseline="0" noProof="0" dirty="0">
                  <a:ln>
                    <a:noFill/>
                  </a:ln>
                  <a:solidFill>
                    <a:srgbClr val="FFFFFF"/>
                  </a:solidFill>
                  <a:effectLst/>
                  <a:uLnTx/>
                  <a:uFillTx/>
                  <a:latin typeface="Arial"/>
                  <a:ea typeface="+mn-ea"/>
                  <a:cs typeface="+mn-cs"/>
                </a:endParaRPr>
              </a:p>
            </p:txBody>
          </p:sp>
          <p:sp>
            <p:nvSpPr>
              <p:cNvPr id="53" name="TextBox 11"/>
              <p:cNvSpPr txBox="1">
                <a:spLocks noChangeArrowheads="1"/>
              </p:cNvSpPr>
              <p:nvPr/>
            </p:nvSpPr>
            <p:spPr bwMode="auto">
              <a:xfrm>
                <a:off x="3831276" y="2011304"/>
                <a:ext cx="1526973" cy="432057"/>
              </a:xfrm>
              <a:prstGeom prst="rect">
                <a:avLst/>
              </a:prstGeom>
              <a:noFill/>
              <a:ln w="9525">
                <a:noFill/>
                <a:miter lim="800000"/>
                <a:headEnd/>
                <a:tailEnd/>
              </a:ln>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fr-CH" sz="1400" b="1" i="0" u="none" strike="noStrike" kern="0" cap="none" spc="0" normalizeH="0" baseline="0" noProof="0" dirty="0">
                    <a:ln>
                      <a:noFill/>
                    </a:ln>
                    <a:solidFill>
                      <a:sysClr val="windowText" lastClr="000000"/>
                    </a:solidFill>
                    <a:effectLst/>
                    <a:uLnTx/>
                    <a:uFillTx/>
                    <a:latin typeface="Arial" charset="0"/>
                  </a:rPr>
                  <a:t>PARENTS</a:t>
                </a:r>
                <a:endParaRPr kumimoji="0" lang="en-US" sz="1400" b="1" i="0" u="none" strike="noStrike" kern="0" cap="none" spc="0" normalizeH="0" baseline="0" noProof="0" dirty="0">
                  <a:ln>
                    <a:noFill/>
                  </a:ln>
                  <a:solidFill>
                    <a:sysClr val="windowText" lastClr="000000"/>
                  </a:solidFill>
                  <a:effectLst/>
                  <a:uLnTx/>
                  <a:uFillTx/>
                  <a:latin typeface="Arial" charset="0"/>
                </a:endParaRPr>
              </a:p>
            </p:txBody>
          </p:sp>
        </p:grpSp>
      </p:grpSp>
      <p:sp>
        <p:nvSpPr>
          <p:cNvPr id="3" name="TextBox 2"/>
          <p:cNvSpPr txBox="1"/>
          <p:nvPr/>
        </p:nvSpPr>
        <p:spPr>
          <a:xfrm>
            <a:off x="315310" y="5358747"/>
            <a:ext cx="2026132" cy="461665"/>
          </a:xfrm>
          <a:prstGeom prst="rect">
            <a:avLst/>
          </a:prstGeom>
          <a:solidFill>
            <a:schemeClr val="tx2">
              <a:lumMod val="75000"/>
            </a:schemeClr>
          </a:solidFill>
        </p:spPr>
        <p:txBody>
          <a:bodyPr wrap="none" rtlCol="0">
            <a:spAutoFit/>
          </a:bodyPr>
          <a:lstStyle/>
          <a:p>
            <a:r>
              <a:rPr lang="en-AU" sz="2400" b="1" dirty="0" smtClean="0">
                <a:solidFill>
                  <a:schemeClr val="bg1"/>
                </a:solidFill>
              </a:rPr>
              <a:t>Target: KIDS</a:t>
            </a:r>
            <a:endParaRPr lang="en-US" sz="2400" b="1" dirty="0">
              <a:solidFill>
                <a:schemeClr val="bg1"/>
              </a:solidFill>
            </a:endParaRPr>
          </a:p>
        </p:txBody>
      </p:sp>
      <p:sp>
        <p:nvSpPr>
          <p:cNvPr id="4" name="TextBox 3"/>
          <p:cNvSpPr txBox="1"/>
          <p:nvPr/>
        </p:nvSpPr>
        <p:spPr>
          <a:xfrm>
            <a:off x="6031085" y="5257396"/>
            <a:ext cx="2739853" cy="400110"/>
          </a:xfrm>
          <a:prstGeom prst="rect">
            <a:avLst/>
          </a:prstGeom>
          <a:solidFill>
            <a:srgbClr val="FF3399"/>
          </a:solidFill>
        </p:spPr>
        <p:txBody>
          <a:bodyPr wrap="none" rtlCol="0">
            <a:spAutoFit/>
          </a:bodyPr>
          <a:lstStyle/>
          <a:p>
            <a:r>
              <a:rPr lang="en-AU" sz="2000" b="1" dirty="0" smtClean="0">
                <a:solidFill>
                  <a:schemeClr val="bg1"/>
                </a:solidFill>
              </a:rPr>
              <a:t>Many INFLUENCERS</a:t>
            </a:r>
            <a:endParaRPr lang="en-US" sz="2000" b="1" dirty="0">
              <a:solidFill>
                <a:schemeClr val="bg1"/>
              </a:solidFill>
            </a:endParaRPr>
          </a:p>
        </p:txBody>
      </p:sp>
      <p:sp>
        <p:nvSpPr>
          <p:cNvPr id="6" name="TextBox 5"/>
          <p:cNvSpPr txBox="1"/>
          <p:nvPr/>
        </p:nvSpPr>
        <p:spPr>
          <a:xfrm>
            <a:off x="6228340" y="2651689"/>
            <a:ext cx="2627642" cy="1569660"/>
          </a:xfrm>
          <a:prstGeom prst="rect">
            <a:avLst/>
          </a:prstGeom>
          <a:noFill/>
          <a:ln>
            <a:solidFill>
              <a:schemeClr val="accent1">
                <a:lumMod val="40000"/>
                <a:lumOff val="60000"/>
              </a:schemeClr>
            </a:solidFill>
          </a:ln>
        </p:spPr>
        <p:txBody>
          <a:bodyPr wrap="none" rtlCol="0">
            <a:spAutoFit/>
          </a:bodyPr>
          <a:lstStyle/>
          <a:p>
            <a:r>
              <a:rPr lang="en-AU" dirty="0" smtClean="0"/>
              <a:t>Has there been </a:t>
            </a:r>
          </a:p>
          <a:p>
            <a:r>
              <a:rPr lang="en-AU" dirty="0" smtClean="0"/>
              <a:t>involvement / commitment </a:t>
            </a:r>
          </a:p>
          <a:p>
            <a:r>
              <a:rPr lang="en-AU" dirty="0" smtClean="0"/>
              <a:t>from other circles of</a:t>
            </a:r>
          </a:p>
          <a:p>
            <a:r>
              <a:rPr lang="en-AU" dirty="0" smtClean="0"/>
              <a:t>Influencers in 2013?</a:t>
            </a:r>
          </a:p>
          <a:p>
            <a:pPr marL="285750" indent="-285750">
              <a:buFont typeface="Arial" pitchFamily="34" charset="0"/>
              <a:buChar char="•"/>
            </a:pPr>
            <a:r>
              <a:rPr lang="en-AU" dirty="0" smtClean="0"/>
              <a:t>Parents [PTAs]</a:t>
            </a:r>
          </a:p>
          <a:p>
            <a:pPr marL="285750" indent="-285750">
              <a:buFont typeface="Arial" pitchFamily="34" charset="0"/>
              <a:buChar char="•"/>
            </a:pPr>
            <a:r>
              <a:rPr lang="en-AU" dirty="0" smtClean="0"/>
              <a:t>Professionals</a:t>
            </a:r>
            <a:endParaRPr lang="en-US" dirty="0"/>
          </a:p>
        </p:txBody>
      </p:sp>
      <p:sp>
        <p:nvSpPr>
          <p:cNvPr id="7" name="TextBox 6"/>
          <p:cNvSpPr txBox="1"/>
          <p:nvPr/>
        </p:nvSpPr>
        <p:spPr>
          <a:xfrm>
            <a:off x="3372378" y="4041929"/>
            <a:ext cx="1160895" cy="276999"/>
          </a:xfrm>
          <a:prstGeom prst="rect">
            <a:avLst/>
          </a:prstGeom>
          <a:noFill/>
        </p:spPr>
        <p:txBody>
          <a:bodyPr wrap="none" rtlCol="0">
            <a:spAutoFit/>
          </a:bodyPr>
          <a:lstStyle/>
          <a:p>
            <a:r>
              <a:rPr lang="en-AU" sz="1200" b="1" dirty="0" smtClean="0"/>
              <a:t>School nurse</a:t>
            </a:r>
            <a:endParaRPr lang="en-US" sz="1200" b="1" dirty="0"/>
          </a:p>
        </p:txBody>
      </p:sp>
      <p:sp>
        <p:nvSpPr>
          <p:cNvPr id="8" name="TextBox 7"/>
          <p:cNvSpPr txBox="1"/>
          <p:nvPr/>
        </p:nvSpPr>
        <p:spPr>
          <a:xfrm>
            <a:off x="6228340" y="1490994"/>
            <a:ext cx="2627641" cy="1077218"/>
          </a:xfrm>
          <a:prstGeom prst="rect">
            <a:avLst/>
          </a:prstGeom>
          <a:noFill/>
          <a:ln>
            <a:solidFill>
              <a:schemeClr val="tx2">
                <a:lumMod val="20000"/>
                <a:lumOff val="80000"/>
              </a:schemeClr>
            </a:solidFill>
          </a:ln>
        </p:spPr>
        <p:txBody>
          <a:bodyPr wrap="square" rtlCol="0">
            <a:spAutoFit/>
          </a:bodyPr>
          <a:lstStyle/>
          <a:p>
            <a:r>
              <a:rPr lang="en-AU" u="sng" dirty="0" smtClean="0"/>
              <a:t>In 2013 the Influencers have been</a:t>
            </a:r>
            <a:r>
              <a:rPr lang="en-AU" dirty="0" smtClean="0"/>
              <a:t>:</a:t>
            </a:r>
          </a:p>
          <a:p>
            <a:pPr marL="285750" indent="-285750">
              <a:buFont typeface="Arial" pitchFamily="34" charset="0"/>
              <a:buChar char="•"/>
            </a:pPr>
            <a:r>
              <a:rPr lang="en-AU" dirty="0" smtClean="0"/>
              <a:t>Teachers</a:t>
            </a:r>
          </a:p>
          <a:p>
            <a:pPr marL="285750" indent="-285750">
              <a:buFont typeface="Arial" pitchFamily="34" charset="0"/>
              <a:buChar char="•"/>
            </a:pPr>
            <a:r>
              <a:rPr lang="en-AU" dirty="0" smtClean="0"/>
              <a:t>Nurses</a:t>
            </a:r>
            <a:endParaRPr lang="en-US" dirty="0"/>
          </a:p>
        </p:txBody>
      </p:sp>
    </p:spTree>
    <p:extLst>
      <p:ext uri="{BB962C8B-B14F-4D97-AF65-F5344CB8AC3E}">
        <p14:creationId xmlns:p14="http://schemas.microsoft.com/office/powerpoint/2010/main" val="879381738"/>
      </p:ext>
    </p:extLst>
  </p:cSld>
  <p:clrMapOvr>
    <a:masterClrMapping/>
  </p:clrMapOvr>
  <p:transition>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Colgate signoff.pdf"/>
          <p:cNvPicPr>
            <a:picLocks noChangeAspect="1"/>
          </p:cNvPicPr>
          <p:nvPr/>
        </p:nvPicPr>
        <p:blipFill rotWithShape="1">
          <a:blip r:embed="rId2" cstate="print">
            <a:extLst>
              <a:ext uri="{28A0092B-C50C-407E-A947-70E740481C1C}">
                <a14:useLocalDpi xmlns:a14="http://schemas.microsoft.com/office/drawing/2010/main" val="0"/>
              </a:ext>
            </a:extLst>
          </a:blip>
          <a:srcRect l="3037" t="49735" r="50569" b="32668"/>
          <a:stretch/>
        </p:blipFill>
        <p:spPr>
          <a:xfrm>
            <a:off x="72399" y="5943640"/>
            <a:ext cx="9224001" cy="818683"/>
          </a:xfrm>
          <a:prstGeom prst="rect">
            <a:avLst/>
          </a:prstGeom>
        </p:spPr>
      </p:pic>
      <p:sp>
        <p:nvSpPr>
          <p:cNvPr id="6" name="Parallelogram 5"/>
          <p:cNvSpPr/>
          <p:nvPr/>
        </p:nvSpPr>
        <p:spPr>
          <a:xfrm>
            <a:off x="7710985" y="464024"/>
            <a:ext cx="1433015" cy="599247"/>
          </a:xfrm>
          <a:prstGeom prst="parallelogram">
            <a:avLst/>
          </a:prstGeom>
          <a:ln>
            <a:no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3" name="Rectangle 2"/>
          <p:cNvSpPr/>
          <p:nvPr/>
        </p:nvSpPr>
        <p:spPr>
          <a:xfrm>
            <a:off x="2961190" y="3023968"/>
            <a:ext cx="3204723" cy="1538883"/>
          </a:xfrm>
          <a:prstGeom prst="rect">
            <a:avLst/>
          </a:prstGeom>
          <a:noFill/>
          <a:ln>
            <a:solidFill>
              <a:schemeClr val="bg1"/>
            </a:solidFill>
          </a:ln>
        </p:spPr>
        <p:txBody>
          <a:bodyPr wrap="none" lIns="91440" tIns="45720" rIns="91440" bIns="45720">
            <a:spAutoFit/>
          </a:bodyPr>
          <a:lstStyle/>
          <a:p>
            <a:pPr algn="ctr"/>
            <a:r>
              <a:rPr lang="en-AU" sz="4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2014 PLANS</a:t>
            </a:r>
            <a:endParaRPr lang="en-US" sz="4000"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endParaRPr>
          </a:p>
          <a:p>
            <a:pPr algn="ctr"/>
            <a:endParaRPr lang="en-US" sz="5400" b="1" cap="none" spc="0"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Tree>
    <p:extLst>
      <p:ext uri="{BB962C8B-B14F-4D97-AF65-F5344CB8AC3E}">
        <p14:creationId xmlns:p14="http://schemas.microsoft.com/office/powerpoint/2010/main" val="2549247173"/>
      </p:ext>
    </p:extLst>
  </p:cSld>
  <p:clrMapOvr>
    <a:masterClrMapping/>
  </p:clrMapOvr>
  <p:transition>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2498651" y="802432"/>
            <a:ext cx="5198686" cy="649521"/>
          </a:xfrm>
          <a:prstGeom prst="rect">
            <a:avLst/>
          </a:prstGeom>
        </p:spPr>
        <p:txBody>
          <a:bodyPr/>
          <a:lstStyle>
            <a:lvl1pPr algn="l" defTabSz="455613" rtl="0" eaLnBrk="0" fontAlgn="base" hangingPunct="0">
              <a:spcBef>
                <a:spcPct val="0"/>
              </a:spcBef>
              <a:spcAft>
                <a:spcPct val="0"/>
              </a:spcAft>
              <a:defRPr sz="3200" b="0" i="0" kern="1200">
                <a:solidFill>
                  <a:srgbClr val="FF0000"/>
                </a:solidFill>
                <a:latin typeface="Avenir LT Std 65 Medium"/>
                <a:ea typeface="MS PGothic" pitchFamily="34" charset="-128"/>
                <a:cs typeface="Avenir LT Std 65 Medium"/>
              </a:defRPr>
            </a:lvl1pPr>
            <a:lvl2pPr algn="ctr" defTabSz="455613" rtl="0" eaLnBrk="0" fontAlgn="base" hangingPunct="0">
              <a:spcBef>
                <a:spcPct val="0"/>
              </a:spcBef>
              <a:spcAft>
                <a:spcPct val="0"/>
              </a:spcAft>
              <a:defRPr sz="4400">
                <a:solidFill>
                  <a:srgbClr val="7F7F7F"/>
                </a:solidFill>
                <a:latin typeface="Calibri" pitchFamily="34" charset="0"/>
                <a:ea typeface="MS PGothic" pitchFamily="34" charset="-128"/>
                <a:cs typeface="MS PGothic" pitchFamily="34" charset="-128"/>
              </a:defRPr>
            </a:lvl2pPr>
            <a:lvl3pPr algn="ctr" defTabSz="455613" rtl="0" eaLnBrk="0" fontAlgn="base" hangingPunct="0">
              <a:spcBef>
                <a:spcPct val="0"/>
              </a:spcBef>
              <a:spcAft>
                <a:spcPct val="0"/>
              </a:spcAft>
              <a:defRPr sz="4400">
                <a:solidFill>
                  <a:srgbClr val="7F7F7F"/>
                </a:solidFill>
                <a:latin typeface="Calibri" pitchFamily="34" charset="0"/>
                <a:ea typeface="MS PGothic" pitchFamily="34" charset="-128"/>
                <a:cs typeface="MS PGothic" pitchFamily="34" charset="-128"/>
              </a:defRPr>
            </a:lvl3pPr>
            <a:lvl4pPr algn="ctr" defTabSz="455613" rtl="0" eaLnBrk="0" fontAlgn="base" hangingPunct="0">
              <a:spcBef>
                <a:spcPct val="0"/>
              </a:spcBef>
              <a:spcAft>
                <a:spcPct val="0"/>
              </a:spcAft>
              <a:defRPr sz="4400">
                <a:solidFill>
                  <a:srgbClr val="7F7F7F"/>
                </a:solidFill>
                <a:latin typeface="Calibri" pitchFamily="34" charset="0"/>
                <a:ea typeface="MS PGothic" pitchFamily="34" charset="-128"/>
                <a:cs typeface="MS PGothic" pitchFamily="34" charset="-128"/>
              </a:defRPr>
            </a:lvl4pPr>
            <a:lvl5pPr algn="ctr" defTabSz="455613" rtl="0" eaLnBrk="0" fontAlgn="base" hangingPunct="0">
              <a:spcBef>
                <a:spcPct val="0"/>
              </a:spcBef>
              <a:spcAft>
                <a:spcPct val="0"/>
              </a:spcAft>
              <a:defRPr sz="4400">
                <a:solidFill>
                  <a:srgbClr val="7F7F7F"/>
                </a:solidFill>
                <a:latin typeface="Calibri" pitchFamily="34" charset="0"/>
                <a:ea typeface="MS PGothic" pitchFamily="34" charset="-128"/>
                <a:cs typeface="MS PGothic" pitchFamily="34" charset="-128"/>
              </a:defRPr>
            </a:lvl5pPr>
            <a:lvl6pPr marL="457200" algn="ctr" defTabSz="455613" rtl="0" fontAlgn="base">
              <a:spcBef>
                <a:spcPct val="0"/>
              </a:spcBef>
              <a:spcAft>
                <a:spcPct val="0"/>
              </a:spcAft>
              <a:defRPr sz="4400">
                <a:solidFill>
                  <a:schemeClr val="tx1"/>
                </a:solidFill>
                <a:latin typeface="Calibri" pitchFamily="34" charset="0"/>
              </a:defRPr>
            </a:lvl6pPr>
            <a:lvl7pPr marL="914400" algn="ctr" defTabSz="455613" rtl="0" fontAlgn="base">
              <a:spcBef>
                <a:spcPct val="0"/>
              </a:spcBef>
              <a:spcAft>
                <a:spcPct val="0"/>
              </a:spcAft>
              <a:defRPr sz="4400">
                <a:solidFill>
                  <a:schemeClr val="tx1"/>
                </a:solidFill>
                <a:latin typeface="Calibri" pitchFamily="34" charset="0"/>
              </a:defRPr>
            </a:lvl7pPr>
            <a:lvl8pPr marL="1371600" algn="ctr" defTabSz="455613" rtl="0" fontAlgn="base">
              <a:spcBef>
                <a:spcPct val="0"/>
              </a:spcBef>
              <a:spcAft>
                <a:spcPct val="0"/>
              </a:spcAft>
              <a:defRPr sz="4400">
                <a:solidFill>
                  <a:schemeClr val="tx1"/>
                </a:solidFill>
                <a:latin typeface="Calibri" pitchFamily="34" charset="0"/>
              </a:defRPr>
            </a:lvl8pPr>
            <a:lvl9pPr marL="1828800" algn="ctr" defTabSz="455613" rtl="0" fontAlgn="base">
              <a:spcBef>
                <a:spcPct val="0"/>
              </a:spcBef>
              <a:spcAft>
                <a:spcPct val="0"/>
              </a:spcAft>
              <a:defRPr sz="4400">
                <a:solidFill>
                  <a:schemeClr val="tx1"/>
                </a:solidFill>
                <a:latin typeface="Calibri" pitchFamily="34" charset="0"/>
              </a:defRPr>
            </a:lvl9pPr>
          </a:lstStyle>
          <a:p>
            <a:r>
              <a:rPr lang="en-US" sz="2800" b="1" i="1" dirty="0" smtClean="0"/>
              <a:t>Tooth Defenders’ Materials</a:t>
            </a:r>
            <a:endParaRPr lang="en-US" sz="2800" b="1" i="1" dirty="0"/>
          </a:p>
        </p:txBody>
      </p:sp>
      <p:sp>
        <p:nvSpPr>
          <p:cNvPr id="9" name="Parallelogram 8"/>
          <p:cNvSpPr/>
          <p:nvPr/>
        </p:nvSpPr>
        <p:spPr>
          <a:xfrm>
            <a:off x="7697337" y="477672"/>
            <a:ext cx="1442612" cy="649521"/>
          </a:xfrm>
          <a:prstGeom prst="parallelogram">
            <a:avLst/>
          </a:prstGeom>
          <a:ln>
            <a:no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3" name="Rectangle 2"/>
          <p:cNvSpPr/>
          <p:nvPr/>
        </p:nvSpPr>
        <p:spPr>
          <a:xfrm>
            <a:off x="627797" y="2096440"/>
            <a:ext cx="7449652" cy="387798"/>
          </a:xfrm>
          <a:prstGeom prst="rect">
            <a:avLst/>
          </a:prstGeom>
        </p:spPr>
        <p:txBody>
          <a:bodyPr wrap="square">
            <a:spAutoFit/>
          </a:bodyPr>
          <a:lstStyle/>
          <a:p>
            <a:pPr marL="342900" marR="0" lvl="0" indent="-342900" defTabSz="914400" eaLnBrk="1" fontAlgn="auto" latinLnBrk="0" hangingPunct="1">
              <a:lnSpc>
                <a:spcPct val="80000"/>
              </a:lnSpc>
              <a:spcBef>
                <a:spcPct val="20000"/>
              </a:spcBef>
              <a:spcAft>
                <a:spcPts val="0"/>
              </a:spcAft>
              <a:buClr>
                <a:srgbClr val="CC9900"/>
              </a:buClr>
              <a:buSzPct val="65000"/>
              <a:buFont typeface="Wingdings" pitchFamily="2" charset="2"/>
              <a:buChar char="n"/>
              <a:tabLst/>
              <a:defRPr/>
            </a:pPr>
            <a:endParaRPr kumimoji="0" lang="en-US" sz="2400" b="0" i="0" u="none" strike="noStrike" kern="0" cap="none" spc="0" normalizeH="0" baseline="0" noProof="0" dirty="0">
              <a:ln>
                <a:noFill/>
              </a:ln>
              <a:solidFill>
                <a:srgbClr val="000000"/>
              </a:solidFill>
              <a:effectLst/>
              <a:uLnTx/>
              <a:uFillTx/>
              <a:ea typeface="+mn-ea"/>
            </a:endParaRPr>
          </a:p>
        </p:txBody>
      </p:sp>
      <p:sp>
        <p:nvSpPr>
          <p:cNvPr id="2" name="Rectangle 1"/>
          <p:cNvSpPr/>
          <p:nvPr/>
        </p:nvSpPr>
        <p:spPr>
          <a:xfrm>
            <a:off x="368488" y="2290339"/>
            <a:ext cx="8509697" cy="4653582"/>
          </a:xfrm>
          <a:prstGeom prst="rect">
            <a:avLst/>
          </a:prstGeom>
        </p:spPr>
        <p:txBody>
          <a:bodyPr wrap="square">
            <a:spAutoFit/>
          </a:bodyPr>
          <a:lstStyle/>
          <a:p>
            <a:pPr marL="342900" lvl="0" indent="-342900" defTabSz="914400">
              <a:lnSpc>
                <a:spcPct val="80000"/>
              </a:lnSpc>
              <a:spcBef>
                <a:spcPct val="20000"/>
              </a:spcBef>
              <a:buFont typeface="Wingdings" pitchFamily="2" charset="2"/>
              <a:buChar char="q"/>
            </a:pPr>
            <a:r>
              <a:rPr lang="en-US" sz="2000" dirty="0" smtClean="0">
                <a:solidFill>
                  <a:srgbClr val="000000"/>
                </a:solidFill>
                <a:ea typeface="+mn-ea"/>
              </a:rPr>
              <a:t>Guam - now in synchrony with US BSBF program and it’s a better option logistically as supplies are sent direct from USA to Guam free of charge – thanks to MBI team</a:t>
            </a:r>
          </a:p>
          <a:p>
            <a:pPr marL="342900" lvl="0" indent="-342900" defTabSz="914400">
              <a:lnSpc>
                <a:spcPct val="80000"/>
              </a:lnSpc>
              <a:spcBef>
                <a:spcPct val="20000"/>
              </a:spcBef>
              <a:buFont typeface="Wingdings" pitchFamily="2" charset="2"/>
              <a:buChar char="q"/>
            </a:pPr>
            <a:endParaRPr lang="en-US" sz="2000" dirty="0">
              <a:solidFill>
                <a:srgbClr val="000000"/>
              </a:solidFill>
              <a:ea typeface="+mn-ea"/>
            </a:endParaRPr>
          </a:p>
          <a:p>
            <a:pPr marL="342900" lvl="0" indent="-342900" defTabSz="914400">
              <a:lnSpc>
                <a:spcPct val="80000"/>
              </a:lnSpc>
              <a:spcBef>
                <a:spcPct val="20000"/>
              </a:spcBef>
              <a:buFont typeface="Wingdings" pitchFamily="2" charset="2"/>
              <a:buChar char="q"/>
            </a:pPr>
            <a:r>
              <a:rPr lang="en-US" sz="2000" u="sng" dirty="0" smtClean="0">
                <a:solidFill>
                  <a:srgbClr val="000000"/>
                </a:solidFill>
                <a:ea typeface="+mn-ea"/>
              </a:rPr>
              <a:t>Tooth Defender materials </a:t>
            </a:r>
            <a:r>
              <a:rPr lang="en-US" sz="2000" dirty="0" smtClean="0">
                <a:solidFill>
                  <a:srgbClr val="000000"/>
                </a:solidFill>
                <a:ea typeface="+mn-ea"/>
              </a:rPr>
              <a:t>to be used for the </a:t>
            </a:r>
            <a:r>
              <a:rPr lang="en-US" sz="2000" u="sng" dirty="0" smtClean="0">
                <a:solidFill>
                  <a:srgbClr val="000000"/>
                </a:solidFill>
                <a:ea typeface="+mn-ea"/>
              </a:rPr>
              <a:t>next 3 years</a:t>
            </a:r>
            <a:r>
              <a:rPr lang="en-US" sz="2000" u="sng" dirty="0">
                <a:solidFill>
                  <a:srgbClr val="000000"/>
                </a:solidFill>
              </a:rPr>
              <a:t> </a:t>
            </a:r>
            <a:r>
              <a:rPr lang="en-US" sz="2000" dirty="0">
                <a:solidFill>
                  <a:srgbClr val="000000"/>
                </a:solidFill>
              </a:rPr>
              <a:t>at </a:t>
            </a:r>
            <a:r>
              <a:rPr lang="en-US" sz="2000" dirty="0" smtClean="0">
                <a:solidFill>
                  <a:srgbClr val="000000"/>
                </a:solidFill>
              </a:rPr>
              <a:t>least</a:t>
            </a:r>
            <a:r>
              <a:rPr lang="en-US" sz="2000" dirty="0" smtClean="0">
                <a:solidFill>
                  <a:srgbClr val="000000"/>
                </a:solidFill>
                <a:ea typeface="+mn-ea"/>
              </a:rPr>
              <a:t>, as next series will be developed over the next few years.</a:t>
            </a:r>
          </a:p>
          <a:p>
            <a:pPr marL="342900" lvl="0" indent="-342900" defTabSz="914400">
              <a:lnSpc>
                <a:spcPct val="80000"/>
              </a:lnSpc>
              <a:spcBef>
                <a:spcPct val="20000"/>
              </a:spcBef>
              <a:buFont typeface="Wingdings" pitchFamily="2" charset="2"/>
              <a:buChar char="q"/>
            </a:pPr>
            <a:endParaRPr lang="en-AU" sz="2000" dirty="0">
              <a:solidFill>
                <a:srgbClr val="000000"/>
              </a:solidFill>
              <a:ea typeface="+mn-ea"/>
            </a:endParaRPr>
          </a:p>
          <a:p>
            <a:pPr marL="342900" lvl="0" indent="-342900" defTabSz="914400">
              <a:lnSpc>
                <a:spcPct val="80000"/>
              </a:lnSpc>
              <a:spcBef>
                <a:spcPct val="20000"/>
              </a:spcBef>
              <a:buFont typeface="Wingdings" pitchFamily="2" charset="2"/>
              <a:buChar char="q"/>
            </a:pPr>
            <a:r>
              <a:rPr lang="en-AU" sz="2000" dirty="0" smtClean="0">
                <a:solidFill>
                  <a:srgbClr val="000000"/>
                </a:solidFill>
                <a:ea typeface="+mn-ea"/>
              </a:rPr>
              <a:t>Other educational materials / activities are available on the website: </a:t>
            </a:r>
            <a:r>
              <a:rPr lang="en-AU" sz="2000" dirty="0">
                <a:latin typeface="Avenir LT Std 45 Book"/>
                <a:cs typeface="Avenir LT Std 45 Book"/>
                <a:hlinkClick r:id="rId2"/>
              </a:rPr>
              <a:t>www.colgatebsbf.com</a:t>
            </a:r>
            <a:r>
              <a:rPr lang="en-AU" sz="2000" dirty="0">
                <a:latin typeface="Avenir LT Std 45 Book"/>
                <a:cs typeface="Avenir LT Std 45 Book"/>
              </a:rPr>
              <a:t> </a:t>
            </a:r>
            <a:endParaRPr lang="en-AU" sz="2000" dirty="0" smtClean="0">
              <a:latin typeface="Avenir LT Std 45 Book"/>
              <a:cs typeface="Avenir LT Std 45 Book"/>
            </a:endParaRPr>
          </a:p>
          <a:p>
            <a:pPr marL="342900" lvl="0" indent="-342900" defTabSz="914400">
              <a:lnSpc>
                <a:spcPct val="80000"/>
              </a:lnSpc>
              <a:spcBef>
                <a:spcPct val="20000"/>
              </a:spcBef>
              <a:buFont typeface="Wingdings" pitchFamily="2" charset="2"/>
              <a:buChar char="q"/>
            </a:pPr>
            <a:endParaRPr lang="en-AU" sz="2000" dirty="0">
              <a:solidFill>
                <a:srgbClr val="000000"/>
              </a:solidFill>
              <a:latin typeface="Avenir LT Std 45 Book"/>
              <a:ea typeface="+mn-ea"/>
            </a:endParaRPr>
          </a:p>
          <a:p>
            <a:pPr marL="342900" lvl="0" indent="-342900" defTabSz="914400">
              <a:lnSpc>
                <a:spcPct val="80000"/>
              </a:lnSpc>
              <a:spcBef>
                <a:spcPct val="20000"/>
              </a:spcBef>
              <a:buFont typeface="Wingdings" pitchFamily="2" charset="2"/>
              <a:buChar char="q"/>
            </a:pPr>
            <a:r>
              <a:rPr lang="en-AU" sz="2000" u="sng" dirty="0" smtClean="0">
                <a:solidFill>
                  <a:srgbClr val="000000"/>
                </a:solidFill>
                <a:latin typeface="Avenir LT Std 45 Book"/>
                <a:ea typeface="+mn-ea"/>
              </a:rPr>
              <a:t>Kit has the label – ‘Kindergarten Classroom kit’:</a:t>
            </a:r>
          </a:p>
          <a:p>
            <a:pPr marL="798513" lvl="1" indent="-342900" defTabSz="914400">
              <a:lnSpc>
                <a:spcPct val="80000"/>
              </a:lnSpc>
              <a:spcBef>
                <a:spcPct val="20000"/>
              </a:spcBef>
              <a:buFont typeface="Wingdings" pitchFamily="2" charset="2"/>
              <a:buChar char="q"/>
            </a:pPr>
            <a:r>
              <a:rPr lang="en-AU" sz="1800" dirty="0" smtClean="0">
                <a:solidFill>
                  <a:srgbClr val="000000"/>
                </a:solidFill>
                <a:latin typeface="Avenir LT Std 45 Book"/>
                <a:ea typeface="+mn-ea"/>
              </a:rPr>
              <a:t>Despite the label, the contents of the materials are relevant for all grades involved in the BSBF program.</a:t>
            </a:r>
          </a:p>
          <a:p>
            <a:pPr lvl="1" indent="0" defTabSz="914400">
              <a:lnSpc>
                <a:spcPct val="80000"/>
              </a:lnSpc>
              <a:spcBef>
                <a:spcPct val="20000"/>
              </a:spcBef>
            </a:pPr>
            <a:r>
              <a:rPr lang="en-AU" sz="1800" dirty="0" smtClean="0">
                <a:solidFill>
                  <a:srgbClr val="000000"/>
                </a:solidFill>
                <a:latin typeface="Avenir LT Std 45 Book"/>
                <a:ea typeface="+mn-ea"/>
              </a:rPr>
              <a:t> </a:t>
            </a:r>
            <a:endParaRPr lang="en-US" sz="1800" dirty="0" smtClean="0">
              <a:solidFill>
                <a:srgbClr val="000000"/>
              </a:solidFill>
              <a:ea typeface="+mn-ea"/>
            </a:endParaRPr>
          </a:p>
          <a:p>
            <a:pPr marL="342900" lvl="0" indent="-342900" defTabSz="914400">
              <a:lnSpc>
                <a:spcPct val="80000"/>
              </a:lnSpc>
              <a:spcBef>
                <a:spcPct val="20000"/>
              </a:spcBef>
              <a:buFont typeface="Wingdings" pitchFamily="2" charset="2"/>
              <a:buChar char="q"/>
            </a:pPr>
            <a:endParaRPr lang="en-US" sz="2000" dirty="0">
              <a:solidFill>
                <a:srgbClr val="000000"/>
              </a:solidFill>
              <a:ea typeface="+mn-ea"/>
            </a:endParaRPr>
          </a:p>
          <a:p>
            <a:pPr marL="669925" lvl="1" indent="-325438" defTabSz="914400" eaLnBrk="0" hangingPunct="0">
              <a:lnSpc>
                <a:spcPct val="80000"/>
              </a:lnSpc>
              <a:spcBef>
                <a:spcPct val="20000"/>
              </a:spcBef>
              <a:buClr>
                <a:srgbClr val="3B812F"/>
              </a:buClr>
              <a:buSzPct val="60000"/>
              <a:buFont typeface="Wingdings" pitchFamily="2" charset="2"/>
              <a:buChar char="q"/>
              <a:defRPr/>
            </a:pPr>
            <a:endParaRPr lang="en-US" sz="2600" kern="0" dirty="0">
              <a:solidFill>
                <a:srgbClr val="000000"/>
              </a:solidFill>
              <a:latin typeface="Arial"/>
            </a:endParaRPr>
          </a:p>
        </p:txBody>
      </p:sp>
    </p:spTree>
    <p:extLst>
      <p:ext uri="{BB962C8B-B14F-4D97-AF65-F5344CB8AC3E}">
        <p14:creationId xmlns:p14="http://schemas.microsoft.com/office/powerpoint/2010/main" val="3096000198"/>
      </p:ext>
    </p:extLst>
  </p:cSld>
  <p:clrMapOvr>
    <a:masterClrMapping/>
  </p:clrMapOvr>
  <p:transition>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2413591" y="477671"/>
            <a:ext cx="5198686" cy="649521"/>
          </a:xfrm>
          <a:prstGeom prst="rect">
            <a:avLst/>
          </a:prstGeom>
        </p:spPr>
        <p:txBody>
          <a:bodyPr/>
          <a:lstStyle>
            <a:lvl1pPr algn="l" defTabSz="455613" rtl="0" eaLnBrk="0" fontAlgn="base" hangingPunct="0">
              <a:spcBef>
                <a:spcPct val="0"/>
              </a:spcBef>
              <a:spcAft>
                <a:spcPct val="0"/>
              </a:spcAft>
              <a:defRPr sz="3200" b="0" i="0" kern="1200">
                <a:solidFill>
                  <a:srgbClr val="FF0000"/>
                </a:solidFill>
                <a:latin typeface="Avenir LT Std 65 Medium"/>
                <a:ea typeface="MS PGothic" pitchFamily="34" charset="-128"/>
                <a:cs typeface="Avenir LT Std 65 Medium"/>
              </a:defRPr>
            </a:lvl1pPr>
            <a:lvl2pPr algn="ctr" defTabSz="455613" rtl="0" eaLnBrk="0" fontAlgn="base" hangingPunct="0">
              <a:spcBef>
                <a:spcPct val="0"/>
              </a:spcBef>
              <a:spcAft>
                <a:spcPct val="0"/>
              </a:spcAft>
              <a:defRPr sz="4400">
                <a:solidFill>
                  <a:srgbClr val="7F7F7F"/>
                </a:solidFill>
                <a:latin typeface="Calibri" pitchFamily="34" charset="0"/>
                <a:ea typeface="MS PGothic" pitchFamily="34" charset="-128"/>
                <a:cs typeface="MS PGothic" pitchFamily="34" charset="-128"/>
              </a:defRPr>
            </a:lvl2pPr>
            <a:lvl3pPr algn="ctr" defTabSz="455613" rtl="0" eaLnBrk="0" fontAlgn="base" hangingPunct="0">
              <a:spcBef>
                <a:spcPct val="0"/>
              </a:spcBef>
              <a:spcAft>
                <a:spcPct val="0"/>
              </a:spcAft>
              <a:defRPr sz="4400">
                <a:solidFill>
                  <a:srgbClr val="7F7F7F"/>
                </a:solidFill>
                <a:latin typeface="Calibri" pitchFamily="34" charset="0"/>
                <a:ea typeface="MS PGothic" pitchFamily="34" charset="-128"/>
                <a:cs typeface="MS PGothic" pitchFamily="34" charset="-128"/>
              </a:defRPr>
            </a:lvl3pPr>
            <a:lvl4pPr algn="ctr" defTabSz="455613" rtl="0" eaLnBrk="0" fontAlgn="base" hangingPunct="0">
              <a:spcBef>
                <a:spcPct val="0"/>
              </a:spcBef>
              <a:spcAft>
                <a:spcPct val="0"/>
              </a:spcAft>
              <a:defRPr sz="4400">
                <a:solidFill>
                  <a:srgbClr val="7F7F7F"/>
                </a:solidFill>
                <a:latin typeface="Calibri" pitchFamily="34" charset="0"/>
                <a:ea typeface="MS PGothic" pitchFamily="34" charset="-128"/>
                <a:cs typeface="MS PGothic" pitchFamily="34" charset="-128"/>
              </a:defRPr>
            </a:lvl4pPr>
            <a:lvl5pPr algn="ctr" defTabSz="455613" rtl="0" eaLnBrk="0" fontAlgn="base" hangingPunct="0">
              <a:spcBef>
                <a:spcPct val="0"/>
              </a:spcBef>
              <a:spcAft>
                <a:spcPct val="0"/>
              </a:spcAft>
              <a:defRPr sz="4400">
                <a:solidFill>
                  <a:srgbClr val="7F7F7F"/>
                </a:solidFill>
                <a:latin typeface="Calibri" pitchFamily="34" charset="0"/>
                <a:ea typeface="MS PGothic" pitchFamily="34" charset="-128"/>
                <a:cs typeface="MS PGothic" pitchFamily="34" charset="-128"/>
              </a:defRPr>
            </a:lvl5pPr>
            <a:lvl6pPr marL="457200" algn="ctr" defTabSz="455613" rtl="0" fontAlgn="base">
              <a:spcBef>
                <a:spcPct val="0"/>
              </a:spcBef>
              <a:spcAft>
                <a:spcPct val="0"/>
              </a:spcAft>
              <a:defRPr sz="4400">
                <a:solidFill>
                  <a:schemeClr val="tx1"/>
                </a:solidFill>
                <a:latin typeface="Calibri" pitchFamily="34" charset="0"/>
              </a:defRPr>
            </a:lvl6pPr>
            <a:lvl7pPr marL="914400" algn="ctr" defTabSz="455613" rtl="0" fontAlgn="base">
              <a:spcBef>
                <a:spcPct val="0"/>
              </a:spcBef>
              <a:spcAft>
                <a:spcPct val="0"/>
              </a:spcAft>
              <a:defRPr sz="4400">
                <a:solidFill>
                  <a:schemeClr val="tx1"/>
                </a:solidFill>
                <a:latin typeface="Calibri" pitchFamily="34" charset="0"/>
              </a:defRPr>
            </a:lvl7pPr>
            <a:lvl8pPr marL="1371600" algn="ctr" defTabSz="455613" rtl="0" fontAlgn="base">
              <a:spcBef>
                <a:spcPct val="0"/>
              </a:spcBef>
              <a:spcAft>
                <a:spcPct val="0"/>
              </a:spcAft>
              <a:defRPr sz="4400">
                <a:solidFill>
                  <a:schemeClr val="tx1"/>
                </a:solidFill>
                <a:latin typeface="Calibri" pitchFamily="34" charset="0"/>
              </a:defRPr>
            </a:lvl8pPr>
            <a:lvl9pPr marL="1828800" algn="ctr" defTabSz="455613" rtl="0" fontAlgn="base">
              <a:spcBef>
                <a:spcPct val="0"/>
              </a:spcBef>
              <a:spcAft>
                <a:spcPct val="0"/>
              </a:spcAft>
              <a:defRPr sz="4400">
                <a:solidFill>
                  <a:schemeClr val="tx1"/>
                </a:solidFill>
                <a:latin typeface="Calibri" pitchFamily="34" charset="0"/>
              </a:defRPr>
            </a:lvl9pPr>
          </a:lstStyle>
          <a:p>
            <a:r>
              <a:rPr lang="en-US" sz="2800" b="1" i="1" dirty="0" smtClean="0"/>
              <a:t>Tooth Defenders’ Materials</a:t>
            </a:r>
            <a:endParaRPr lang="en-US" sz="2800" b="1" i="1" dirty="0"/>
          </a:p>
        </p:txBody>
      </p:sp>
      <p:sp>
        <p:nvSpPr>
          <p:cNvPr id="9" name="Parallelogram 8"/>
          <p:cNvSpPr/>
          <p:nvPr/>
        </p:nvSpPr>
        <p:spPr>
          <a:xfrm>
            <a:off x="7697337" y="477672"/>
            <a:ext cx="1442612" cy="649521"/>
          </a:xfrm>
          <a:prstGeom prst="parallelogram">
            <a:avLst/>
          </a:prstGeom>
          <a:ln>
            <a:no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sp>
        <p:nvSpPr>
          <p:cNvPr id="3" name="Rectangle 2"/>
          <p:cNvSpPr/>
          <p:nvPr/>
        </p:nvSpPr>
        <p:spPr>
          <a:xfrm>
            <a:off x="627797" y="2096440"/>
            <a:ext cx="7449652" cy="387798"/>
          </a:xfrm>
          <a:prstGeom prst="rect">
            <a:avLst/>
          </a:prstGeom>
        </p:spPr>
        <p:txBody>
          <a:bodyPr wrap="square">
            <a:spAutoFit/>
          </a:bodyPr>
          <a:lstStyle/>
          <a:p>
            <a:pPr marL="342900" marR="0" lvl="0" indent="-342900" defTabSz="914400" eaLnBrk="1" fontAlgn="auto" latinLnBrk="0" hangingPunct="1">
              <a:lnSpc>
                <a:spcPct val="80000"/>
              </a:lnSpc>
              <a:spcBef>
                <a:spcPct val="20000"/>
              </a:spcBef>
              <a:spcAft>
                <a:spcPts val="0"/>
              </a:spcAft>
              <a:buClr>
                <a:srgbClr val="CC9900"/>
              </a:buClr>
              <a:buSzPct val="65000"/>
              <a:buFont typeface="Wingdings" pitchFamily="2" charset="2"/>
              <a:buChar char="n"/>
              <a:tabLst/>
              <a:defRPr/>
            </a:pPr>
            <a:endParaRPr kumimoji="0" lang="en-US" sz="2400" b="0" i="0" u="none" strike="noStrike" kern="0" cap="none" spc="0" normalizeH="0" baseline="0" noProof="0" dirty="0">
              <a:ln>
                <a:noFill/>
              </a:ln>
              <a:solidFill>
                <a:srgbClr val="000000"/>
              </a:solidFill>
              <a:effectLst/>
              <a:uLnTx/>
              <a:uFillTx/>
              <a:ea typeface="+mn-ea"/>
            </a:endParaRPr>
          </a:p>
        </p:txBody>
      </p:sp>
      <p:graphicFrame>
        <p:nvGraphicFramePr>
          <p:cNvPr id="4" name="Table 3"/>
          <p:cNvGraphicFramePr>
            <a:graphicFrameLocks noGrp="1"/>
          </p:cNvGraphicFramePr>
          <p:nvPr>
            <p:extLst>
              <p:ext uri="{D42A27DB-BD31-4B8C-83A1-F6EECF244321}">
                <p14:modId xmlns:p14="http://schemas.microsoft.com/office/powerpoint/2010/main" val="89862912"/>
              </p:ext>
            </p:extLst>
          </p:nvPr>
        </p:nvGraphicFramePr>
        <p:xfrm>
          <a:off x="369124" y="1413796"/>
          <a:ext cx="8382000" cy="4988560"/>
        </p:xfrm>
        <a:graphic>
          <a:graphicData uri="http://schemas.openxmlformats.org/drawingml/2006/table">
            <a:tbl>
              <a:tblPr firstRow="1" bandRow="1">
                <a:tableStyleId>{284E427A-3D55-4303-BF80-6455036E1DE7}</a:tableStyleId>
              </a:tblPr>
              <a:tblGrid>
                <a:gridCol w="2794000"/>
                <a:gridCol w="2794000"/>
                <a:gridCol w="2794000"/>
              </a:tblGrid>
              <a:tr h="685800">
                <a:tc>
                  <a:txBody>
                    <a:bodyPr/>
                    <a:lstStyle>
                      <a:lvl1pPr marL="0" algn="l" defTabSz="457146" rtl="0" eaLnBrk="1" latinLnBrk="0" hangingPunct="1">
                        <a:defRPr sz="1800" b="1" kern="1200">
                          <a:solidFill>
                            <a:schemeClr val="lt1"/>
                          </a:solidFill>
                          <a:latin typeface="Calibri"/>
                        </a:defRPr>
                      </a:lvl1pPr>
                      <a:lvl2pPr marL="457146" algn="l" defTabSz="457146" rtl="0" eaLnBrk="1" latinLnBrk="0" hangingPunct="1">
                        <a:defRPr sz="1800" b="1" kern="1200">
                          <a:solidFill>
                            <a:schemeClr val="lt1"/>
                          </a:solidFill>
                          <a:latin typeface="Calibri"/>
                        </a:defRPr>
                      </a:lvl2pPr>
                      <a:lvl3pPr marL="914293" algn="l" defTabSz="457146" rtl="0" eaLnBrk="1" latinLnBrk="0" hangingPunct="1">
                        <a:defRPr sz="1800" b="1" kern="1200">
                          <a:solidFill>
                            <a:schemeClr val="lt1"/>
                          </a:solidFill>
                          <a:latin typeface="Calibri"/>
                        </a:defRPr>
                      </a:lvl3pPr>
                      <a:lvl4pPr marL="1371440" algn="l" defTabSz="457146" rtl="0" eaLnBrk="1" latinLnBrk="0" hangingPunct="1">
                        <a:defRPr sz="1800" b="1" kern="1200">
                          <a:solidFill>
                            <a:schemeClr val="lt1"/>
                          </a:solidFill>
                          <a:latin typeface="Calibri"/>
                        </a:defRPr>
                      </a:lvl4pPr>
                      <a:lvl5pPr marL="1828586" algn="l" defTabSz="457146" rtl="0" eaLnBrk="1" latinLnBrk="0" hangingPunct="1">
                        <a:defRPr sz="1800" b="1" kern="1200">
                          <a:solidFill>
                            <a:schemeClr val="lt1"/>
                          </a:solidFill>
                          <a:latin typeface="Calibri"/>
                        </a:defRPr>
                      </a:lvl5pPr>
                      <a:lvl6pPr marL="2285733" algn="l" defTabSz="457146" rtl="0" eaLnBrk="1" latinLnBrk="0" hangingPunct="1">
                        <a:defRPr sz="1800" b="1" kern="1200">
                          <a:solidFill>
                            <a:schemeClr val="lt1"/>
                          </a:solidFill>
                          <a:latin typeface="Calibri"/>
                        </a:defRPr>
                      </a:lvl6pPr>
                      <a:lvl7pPr marL="2742879" algn="l" defTabSz="457146" rtl="0" eaLnBrk="1" latinLnBrk="0" hangingPunct="1">
                        <a:defRPr sz="1800" b="1" kern="1200">
                          <a:solidFill>
                            <a:schemeClr val="lt1"/>
                          </a:solidFill>
                          <a:latin typeface="Calibri"/>
                        </a:defRPr>
                      </a:lvl7pPr>
                      <a:lvl8pPr marL="3200026" algn="l" defTabSz="457146" rtl="0" eaLnBrk="1" latinLnBrk="0" hangingPunct="1">
                        <a:defRPr sz="1800" b="1" kern="1200">
                          <a:solidFill>
                            <a:schemeClr val="lt1"/>
                          </a:solidFill>
                          <a:latin typeface="Calibri"/>
                        </a:defRPr>
                      </a:lvl8pPr>
                      <a:lvl9pPr marL="3657172" algn="l" defTabSz="457146" rtl="0" eaLnBrk="1" latinLnBrk="0" hangingPunct="1">
                        <a:defRPr sz="1800" b="1" kern="1200">
                          <a:solidFill>
                            <a:schemeClr val="lt1"/>
                          </a:solidFill>
                          <a:latin typeface="Calibri"/>
                        </a:defRPr>
                      </a:lvl9pPr>
                    </a:lstStyle>
                    <a:p>
                      <a:r>
                        <a:rPr lang="en-AU" dirty="0" smtClean="0"/>
                        <a:t>Teacher Receives:</a:t>
                      </a:r>
                      <a:r>
                        <a:rPr lang="en-AU" baseline="0" dirty="0" smtClean="0"/>
                        <a:t> (within each box)</a:t>
                      </a:r>
                      <a:endParaRPr lang="en-US" dirty="0"/>
                    </a:p>
                  </a:txBody>
                  <a:tcPr/>
                </a:tc>
                <a:tc>
                  <a:txBody>
                    <a:bodyPr/>
                    <a:lstStyle>
                      <a:lvl1pPr marL="0" algn="l" defTabSz="457146" rtl="0" eaLnBrk="1" latinLnBrk="0" hangingPunct="1">
                        <a:defRPr sz="1800" b="1" kern="1200">
                          <a:solidFill>
                            <a:schemeClr val="lt1"/>
                          </a:solidFill>
                          <a:latin typeface="Calibri"/>
                        </a:defRPr>
                      </a:lvl1pPr>
                      <a:lvl2pPr marL="457146" algn="l" defTabSz="457146" rtl="0" eaLnBrk="1" latinLnBrk="0" hangingPunct="1">
                        <a:defRPr sz="1800" b="1" kern="1200">
                          <a:solidFill>
                            <a:schemeClr val="lt1"/>
                          </a:solidFill>
                          <a:latin typeface="Calibri"/>
                        </a:defRPr>
                      </a:lvl2pPr>
                      <a:lvl3pPr marL="914293" algn="l" defTabSz="457146" rtl="0" eaLnBrk="1" latinLnBrk="0" hangingPunct="1">
                        <a:defRPr sz="1800" b="1" kern="1200">
                          <a:solidFill>
                            <a:schemeClr val="lt1"/>
                          </a:solidFill>
                          <a:latin typeface="Calibri"/>
                        </a:defRPr>
                      </a:lvl3pPr>
                      <a:lvl4pPr marL="1371440" algn="l" defTabSz="457146" rtl="0" eaLnBrk="1" latinLnBrk="0" hangingPunct="1">
                        <a:defRPr sz="1800" b="1" kern="1200">
                          <a:solidFill>
                            <a:schemeClr val="lt1"/>
                          </a:solidFill>
                          <a:latin typeface="Calibri"/>
                        </a:defRPr>
                      </a:lvl4pPr>
                      <a:lvl5pPr marL="1828586" algn="l" defTabSz="457146" rtl="0" eaLnBrk="1" latinLnBrk="0" hangingPunct="1">
                        <a:defRPr sz="1800" b="1" kern="1200">
                          <a:solidFill>
                            <a:schemeClr val="lt1"/>
                          </a:solidFill>
                          <a:latin typeface="Calibri"/>
                        </a:defRPr>
                      </a:lvl5pPr>
                      <a:lvl6pPr marL="2285733" algn="l" defTabSz="457146" rtl="0" eaLnBrk="1" latinLnBrk="0" hangingPunct="1">
                        <a:defRPr sz="1800" b="1" kern="1200">
                          <a:solidFill>
                            <a:schemeClr val="lt1"/>
                          </a:solidFill>
                          <a:latin typeface="Calibri"/>
                        </a:defRPr>
                      </a:lvl6pPr>
                      <a:lvl7pPr marL="2742879" algn="l" defTabSz="457146" rtl="0" eaLnBrk="1" latinLnBrk="0" hangingPunct="1">
                        <a:defRPr sz="1800" b="1" kern="1200">
                          <a:solidFill>
                            <a:schemeClr val="lt1"/>
                          </a:solidFill>
                          <a:latin typeface="Calibri"/>
                        </a:defRPr>
                      </a:lvl7pPr>
                      <a:lvl8pPr marL="3200026" algn="l" defTabSz="457146" rtl="0" eaLnBrk="1" latinLnBrk="0" hangingPunct="1">
                        <a:defRPr sz="1800" b="1" kern="1200">
                          <a:solidFill>
                            <a:schemeClr val="lt1"/>
                          </a:solidFill>
                          <a:latin typeface="Calibri"/>
                        </a:defRPr>
                      </a:lvl8pPr>
                      <a:lvl9pPr marL="3657172" algn="l" defTabSz="457146" rtl="0" eaLnBrk="1" latinLnBrk="0" hangingPunct="1">
                        <a:defRPr sz="1800" b="1" kern="1200">
                          <a:solidFill>
                            <a:schemeClr val="lt1"/>
                          </a:solidFill>
                          <a:latin typeface="Calibri"/>
                        </a:defRPr>
                      </a:lvl9pPr>
                    </a:lstStyle>
                    <a:p>
                      <a:r>
                        <a:rPr lang="en-AU" dirty="0" smtClean="0"/>
                        <a:t>Students Receive:</a:t>
                      </a:r>
                      <a:r>
                        <a:rPr lang="en-AU" baseline="0" dirty="0" smtClean="0"/>
                        <a:t> (</a:t>
                      </a:r>
                      <a:r>
                        <a:rPr lang="en-AU" dirty="0" smtClean="0"/>
                        <a:t>Teacher distributes from box)</a:t>
                      </a:r>
                      <a:endParaRPr lang="en-US" dirty="0"/>
                    </a:p>
                  </a:txBody>
                  <a:tcPr/>
                </a:tc>
                <a:tc>
                  <a:txBody>
                    <a:bodyPr/>
                    <a:lstStyle>
                      <a:lvl1pPr marL="0" algn="l" defTabSz="457146" rtl="0" eaLnBrk="1" latinLnBrk="0" hangingPunct="1">
                        <a:defRPr sz="1800" b="1" kern="1200">
                          <a:solidFill>
                            <a:schemeClr val="lt1"/>
                          </a:solidFill>
                          <a:latin typeface="Calibri"/>
                        </a:defRPr>
                      </a:lvl1pPr>
                      <a:lvl2pPr marL="457146" algn="l" defTabSz="457146" rtl="0" eaLnBrk="1" latinLnBrk="0" hangingPunct="1">
                        <a:defRPr sz="1800" b="1" kern="1200">
                          <a:solidFill>
                            <a:schemeClr val="lt1"/>
                          </a:solidFill>
                          <a:latin typeface="Calibri"/>
                        </a:defRPr>
                      </a:lvl2pPr>
                      <a:lvl3pPr marL="914293" algn="l" defTabSz="457146" rtl="0" eaLnBrk="1" latinLnBrk="0" hangingPunct="1">
                        <a:defRPr sz="1800" b="1" kern="1200">
                          <a:solidFill>
                            <a:schemeClr val="lt1"/>
                          </a:solidFill>
                          <a:latin typeface="Calibri"/>
                        </a:defRPr>
                      </a:lvl3pPr>
                      <a:lvl4pPr marL="1371440" algn="l" defTabSz="457146" rtl="0" eaLnBrk="1" latinLnBrk="0" hangingPunct="1">
                        <a:defRPr sz="1800" b="1" kern="1200">
                          <a:solidFill>
                            <a:schemeClr val="lt1"/>
                          </a:solidFill>
                          <a:latin typeface="Calibri"/>
                        </a:defRPr>
                      </a:lvl4pPr>
                      <a:lvl5pPr marL="1828586" algn="l" defTabSz="457146" rtl="0" eaLnBrk="1" latinLnBrk="0" hangingPunct="1">
                        <a:defRPr sz="1800" b="1" kern="1200">
                          <a:solidFill>
                            <a:schemeClr val="lt1"/>
                          </a:solidFill>
                          <a:latin typeface="Calibri"/>
                        </a:defRPr>
                      </a:lvl5pPr>
                      <a:lvl6pPr marL="2285733" algn="l" defTabSz="457146" rtl="0" eaLnBrk="1" latinLnBrk="0" hangingPunct="1">
                        <a:defRPr sz="1800" b="1" kern="1200">
                          <a:solidFill>
                            <a:schemeClr val="lt1"/>
                          </a:solidFill>
                          <a:latin typeface="Calibri"/>
                        </a:defRPr>
                      </a:lvl6pPr>
                      <a:lvl7pPr marL="2742879" algn="l" defTabSz="457146" rtl="0" eaLnBrk="1" latinLnBrk="0" hangingPunct="1">
                        <a:defRPr sz="1800" b="1" kern="1200">
                          <a:solidFill>
                            <a:schemeClr val="lt1"/>
                          </a:solidFill>
                          <a:latin typeface="Calibri"/>
                        </a:defRPr>
                      </a:lvl7pPr>
                      <a:lvl8pPr marL="3200026" algn="l" defTabSz="457146" rtl="0" eaLnBrk="1" latinLnBrk="0" hangingPunct="1">
                        <a:defRPr sz="1800" b="1" kern="1200">
                          <a:solidFill>
                            <a:schemeClr val="lt1"/>
                          </a:solidFill>
                          <a:latin typeface="Calibri"/>
                        </a:defRPr>
                      </a:lvl8pPr>
                      <a:lvl9pPr marL="3657172" algn="l" defTabSz="457146" rtl="0" eaLnBrk="1" latinLnBrk="0" hangingPunct="1">
                        <a:defRPr sz="1800" b="1" kern="1200">
                          <a:solidFill>
                            <a:schemeClr val="lt1"/>
                          </a:solidFill>
                          <a:latin typeface="Calibri"/>
                        </a:defRPr>
                      </a:lvl9pPr>
                    </a:lstStyle>
                    <a:p>
                      <a:r>
                        <a:rPr lang="en-AU" dirty="0" smtClean="0"/>
                        <a:t>Other: (with nurses)</a:t>
                      </a:r>
                      <a:endParaRPr lang="en-US" dirty="0"/>
                    </a:p>
                  </a:txBody>
                  <a:tcPr/>
                </a:tc>
              </a:tr>
              <a:tr h="370840">
                <a:tc>
                  <a:txBody>
                    <a:bodyPr/>
                    <a:lstStyle>
                      <a:lvl1pPr marL="0" algn="l" defTabSz="457146" rtl="0" eaLnBrk="1" latinLnBrk="0" hangingPunct="1">
                        <a:defRPr sz="1800" kern="1200">
                          <a:solidFill>
                            <a:schemeClr val="dk1"/>
                          </a:solidFill>
                          <a:latin typeface="Calibri"/>
                        </a:defRPr>
                      </a:lvl1pPr>
                      <a:lvl2pPr marL="457146" algn="l" defTabSz="457146" rtl="0" eaLnBrk="1" latinLnBrk="0" hangingPunct="1">
                        <a:defRPr sz="1800" kern="1200">
                          <a:solidFill>
                            <a:schemeClr val="dk1"/>
                          </a:solidFill>
                          <a:latin typeface="Calibri"/>
                        </a:defRPr>
                      </a:lvl2pPr>
                      <a:lvl3pPr marL="914293" algn="l" defTabSz="457146" rtl="0" eaLnBrk="1" latinLnBrk="0" hangingPunct="1">
                        <a:defRPr sz="1800" kern="1200">
                          <a:solidFill>
                            <a:schemeClr val="dk1"/>
                          </a:solidFill>
                          <a:latin typeface="Calibri"/>
                        </a:defRPr>
                      </a:lvl3pPr>
                      <a:lvl4pPr marL="1371440" algn="l" defTabSz="457146" rtl="0" eaLnBrk="1" latinLnBrk="0" hangingPunct="1">
                        <a:defRPr sz="1800" kern="1200">
                          <a:solidFill>
                            <a:schemeClr val="dk1"/>
                          </a:solidFill>
                          <a:latin typeface="Calibri"/>
                        </a:defRPr>
                      </a:lvl4pPr>
                      <a:lvl5pPr marL="1828586" algn="l" defTabSz="457146" rtl="0" eaLnBrk="1" latinLnBrk="0" hangingPunct="1">
                        <a:defRPr sz="1800" kern="1200">
                          <a:solidFill>
                            <a:schemeClr val="dk1"/>
                          </a:solidFill>
                          <a:latin typeface="Calibri"/>
                        </a:defRPr>
                      </a:lvl5pPr>
                      <a:lvl6pPr marL="2285733" algn="l" defTabSz="457146" rtl="0" eaLnBrk="1" latinLnBrk="0" hangingPunct="1">
                        <a:defRPr sz="1800" kern="1200">
                          <a:solidFill>
                            <a:schemeClr val="dk1"/>
                          </a:solidFill>
                          <a:latin typeface="Calibri"/>
                        </a:defRPr>
                      </a:lvl6pPr>
                      <a:lvl7pPr marL="2742879" algn="l" defTabSz="457146" rtl="0" eaLnBrk="1" latinLnBrk="0" hangingPunct="1">
                        <a:defRPr sz="1800" kern="1200">
                          <a:solidFill>
                            <a:schemeClr val="dk1"/>
                          </a:solidFill>
                          <a:latin typeface="Calibri"/>
                        </a:defRPr>
                      </a:lvl7pPr>
                      <a:lvl8pPr marL="3200026" algn="l" defTabSz="457146" rtl="0" eaLnBrk="1" latinLnBrk="0" hangingPunct="1">
                        <a:defRPr sz="1800" kern="1200">
                          <a:solidFill>
                            <a:schemeClr val="dk1"/>
                          </a:solidFill>
                          <a:latin typeface="Calibri"/>
                        </a:defRPr>
                      </a:lvl8pPr>
                      <a:lvl9pPr marL="3657172" algn="l" defTabSz="457146" rtl="0" eaLnBrk="1" latinLnBrk="0" hangingPunct="1">
                        <a:defRPr sz="1800" kern="1200">
                          <a:solidFill>
                            <a:schemeClr val="dk1"/>
                          </a:solidFill>
                          <a:latin typeface="Calibri"/>
                        </a:defRPr>
                      </a:lvl9pPr>
                    </a:lstStyle>
                    <a:p>
                      <a:r>
                        <a:rPr lang="en-AU" dirty="0" smtClean="0"/>
                        <a:t>1 X Poster (back to back):</a:t>
                      </a:r>
                    </a:p>
                    <a:p>
                      <a:pPr marL="285750" indent="-285750">
                        <a:buFont typeface="Arial" pitchFamily="34" charset="0"/>
                        <a:buChar char="•"/>
                      </a:pPr>
                      <a:r>
                        <a:rPr lang="en-AU" dirty="0" smtClean="0"/>
                        <a:t>How to Brush</a:t>
                      </a:r>
                    </a:p>
                    <a:p>
                      <a:pPr marL="285750" indent="-285750">
                        <a:buFont typeface="Arial" pitchFamily="34" charset="0"/>
                        <a:buChar char="•"/>
                      </a:pPr>
                      <a:r>
                        <a:rPr lang="en-AU" dirty="0" smtClean="0"/>
                        <a:t>Key Oral Health messages</a:t>
                      </a:r>
                      <a:endParaRPr lang="en-US" dirty="0"/>
                    </a:p>
                  </a:txBody>
                  <a:tcPr/>
                </a:tc>
                <a:tc>
                  <a:txBody>
                    <a:bodyPr/>
                    <a:lstStyle>
                      <a:lvl1pPr marL="0" algn="l" defTabSz="457146" rtl="0" eaLnBrk="1" latinLnBrk="0" hangingPunct="1">
                        <a:defRPr sz="1800" kern="1200">
                          <a:solidFill>
                            <a:schemeClr val="dk1"/>
                          </a:solidFill>
                          <a:latin typeface="Calibri"/>
                        </a:defRPr>
                      </a:lvl1pPr>
                      <a:lvl2pPr marL="457146" algn="l" defTabSz="457146" rtl="0" eaLnBrk="1" latinLnBrk="0" hangingPunct="1">
                        <a:defRPr sz="1800" kern="1200">
                          <a:solidFill>
                            <a:schemeClr val="dk1"/>
                          </a:solidFill>
                          <a:latin typeface="Calibri"/>
                        </a:defRPr>
                      </a:lvl2pPr>
                      <a:lvl3pPr marL="914293" algn="l" defTabSz="457146" rtl="0" eaLnBrk="1" latinLnBrk="0" hangingPunct="1">
                        <a:defRPr sz="1800" kern="1200">
                          <a:solidFill>
                            <a:schemeClr val="dk1"/>
                          </a:solidFill>
                          <a:latin typeface="Calibri"/>
                        </a:defRPr>
                      </a:lvl3pPr>
                      <a:lvl4pPr marL="1371440" algn="l" defTabSz="457146" rtl="0" eaLnBrk="1" latinLnBrk="0" hangingPunct="1">
                        <a:defRPr sz="1800" kern="1200">
                          <a:solidFill>
                            <a:schemeClr val="dk1"/>
                          </a:solidFill>
                          <a:latin typeface="Calibri"/>
                        </a:defRPr>
                      </a:lvl4pPr>
                      <a:lvl5pPr marL="1828586" algn="l" defTabSz="457146" rtl="0" eaLnBrk="1" latinLnBrk="0" hangingPunct="1">
                        <a:defRPr sz="1800" kern="1200">
                          <a:solidFill>
                            <a:schemeClr val="dk1"/>
                          </a:solidFill>
                          <a:latin typeface="Calibri"/>
                        </a:defRPr>
                      </a:lvl5pPr>
                      <a:lvl6pPr marL="2285733" algn="l" defTabSz="457146" rtl="0" eaLnBrk="1" latinLnBrk="0" hangingPunct="1">
                        <a:defRPr sz="1800" kern="1200">
                          <a:solidFill>
                            <a:schemeClr val="dk1"/>
                          </a:solidFill>
                          <a:latin typeface="Calibri"/>
                        </a:defRPr>
                      </a:lvl6pPr>
                      <a:lvl7pPr marL="2742879" algn="l" defTabSz="457146" rtl="0" eaLnBrk="1" latinLnBrk="0" hangingPunct="1">
                        <a:defRPr sz="1800" kern="1200">
                          <a:solidFill>
                            <a:schemeClr val="dk1"/>
                          </a:solidFill>
                          <a:latin typeface="Calibri"/>
                        </a:defRPr>
                      </a:lvl7pPr>
                      <a:lvl8pPr marL="3200026" algn="l" defTabSz="457146" rtl="0" eaLnBrk="1" latinLnBrk="0" hangingPunct="1">
                        <a:defRPr sz="1800" kern="1200">
                          <a:solidFill>
                            <a:schemeClr val="dk1"/>
                          </a:solidFill>
                          <a:latin typeface="Calibri"/>
                        </a:defRPr>
                      </a:lvl8pPr>
                      <a:lvl9pPr marL="3657172" algn="l" defTabSz="457146" rtl="0" eaLnBrk="1" latinLnBrk="0" hangingPunct="1">
                        <a:defRPr sz="1800" kern="1200">
                          <a:solidFill>
                            <a:schemeClr val="dk1"/>
                          </a:solidFill>
                          <a:latin typeface="Calibri"/>
                        </a:defRPr>
                      </a:lvl9pPr>
                    </a:lstStyle>
                    <a:p>
                      <a:r>
                        <a:rPr lang="en-AU" dirty="0" smtClean="0"/>
                        <a:t>1 X Toothbrush</a:t>
                      </a:r>
                      <a:endParaRPr lang="en-US" dirty="0"/>
                    </a:p>
                  </a:txBody>
                  <a:tcPr/>
                </a:tc>
                <a:tc>
                  <a:txBody>
                    <a:bodyPr/>
                    <a:lstStyle>
                      <a:lvl1pPr marL="0" algn="l" defTabSz="457146" rtl="0" eaLnBrk="1" latinLnBrk="0" hangingPunct="1">
                        <a:defRPr sz="1800" kern="1200">
                          <a:solidFill>
                            <a:schemeClr val="dk1"/>
                          </a:solidFill>
                          <a:latin typeface="Calibri"/>
                        </a:defRPr>
                      </a:lvl1pPr>
                      <a:lvl2pPr marL="457146" algn="l" defTabSz="457146" rtl="0" eaLnBrk="1" latinLnBrk="0" hangingPunct="1">
                        <a:defRPr sz="1800" kern="1200">
                          <a:solidFill>
                            <a:schemeClr val="dk1"/>
                          </a:solidFill>
                          <a:latin typeface="Calibri"/>
                        </a:defRPr>
                      </a:lvl2pPr>
                      <a:lvl3pPr marL="914293" algn="l" defTabSz="457146" rtl="0" eaLnBrk="1" latinLnBrk="0" hangingPunct="1">
                        <a:defRPr sz="1800" kern="1200">
                          <a:solidFill>
                            <a:schemeClr val="dk1"/>
                          </a:solidFill>
                          <a:latin typeface="Calibri"/>
                        </a:defRPr>
                      </a:lvl3pPr>
                      <a:lvl4pPr marL="1371440" algn="l" defTabSz="457146" rtl="0" eaLnBrk="1" latinLnBrk="0" hangingPunct="1">
                        <a:defRPr sz="1800" kern="1200">
                          <a:solidFill>
                            <a:schemeClr val="dk1"/>
                          </a:solidFill>
                          <a:latin typeface="Calibri"/>
                        </a:defRPr>
                      </a:lvl4pPr>
                      <a:lvl5pPr marL="1828586" algn="l" defTabSz="457146" rtl="0" eaLnBrk="1" latinLnBrk="0" hangingPunct="1">
                        <a:defRPr sz="1800" kern="1200">
                          <a:solidFill>
                            <a:schemeClr val="dk1"/>
                          </a:solidFill>
                          <a:latin typeface="Calibri"/>
                        </a:defRPr>
                      </a:lvl5pPr>
                      <a:lvl6pPr marL="2285733" algn="l" defTabSz="457146" rtl="0" eaLnBrk="1" latinLnBrk="0" hangingPunct="1">
                        <a:defRPr sz="1800" kern="1200">
                          <a:solidFill>
                            <a:schemeClr val="dk1"/>
                          </a:solidFill>
                          <a:latin typeface="Calibri"/>
                        </a:defRPr>
                      </a:lvl6pPr>
                      <a:lvl7pPr marL="2742879" algn="l" defTabSz="457146" rtl="0" eaLnBrk="1" latinLnBrk="0" hangingPunct="1">
                        <a:defRPr sz="1800" kern="1200">
                          <a:solidFill>
                            <a:schemeClr val="dk1"/>
                          </a:solidFill>
                          <a:latin typeface="Calibri"/>
                        </a:defRPr>
                      </a:lvl7pPr>
                      <a:lvl8pPr marL="3200026" algn="l" defTabSz="457146" rtl="0" eaLnBrk="1" latinLnBrk="0" hangingPunct="1">
                        <a:defRPr sz="1800" kern="1200">
                          <a:solidFill>
                            <a:schemeClr val="dk1"/>
                          </a:solidFill>
                          <a:latin typeface="Calibri"/>
                        </a:defRPr>
                      </a:lvl8pPr>
                      <a:lvl9pPr marL="3657172" algn="l" defTabSz="457146" rtl="0" eaLnBrk="1" latinLnBrk="0" hangingPunct="1">
                        <a:defRPr sz="1800" kern="1200">
                          <a:solidFill>
                            <a:schemeClr val="dk1"/>
                          </a:solidFill>
                          <a:latin typeface="Calibri"/>
                        </a:defRPr>
                      </a:lvl9pPr>
                    </a:lstStyle>
                    <a:p>
                      <a:r>
                        <a:rPr lang="en-AU" dirty="0" smtClean="0"/>
                        <a:t>Teeth model &amp; toothbrush – distributed in 2013</a:t>
                      </a:r>
                      <a:endParaRPr lang="en-US" dirty="0"/>
                    </a:p>
                  </a:txBody>
                  <a:tcPr/>
                </a:tc>
              </a:tr>
              <a:tr h="370840">
                <a:tc>
                  <a:txBody>
                    <a:bodyPr/>
                    <a:lstStyle>
                      <a:lvl1pPr marL="0" algn="l" defTabSz="457146" rtl="0" eaLnBrk="1" latinLnBrk="0" hangingPunct="1">
                        <a:defRPr sz="1800" kern="1200">
                          <a:solidFill>
                            <a:schemeClr val="dk1"/>
                          </a:solidFill>
                          <a:latin typeface="Calibri"/>
                        </a:defRPr>
                      </a:lvl1pPr>
                      <a:lvl2pPr marL="457146" algn="l" defTabSz="457146" rtl="0" eaLnBrk="1" latinLnBrk="0" hangingPunct="1">
                        <a:defRPr sz="1800" kern="1200">
                          <a:solidFill>
                            <a:schemeClr val="dk1"/>
                          </a:solidFill>
                          <a:latin typeface="Calibri"/>
                        </a:defRPr>
                      </a:lvl2pPr>
                      <a:lvl3pPr marL="914293" algn="l" defTabSz="457146" rtl="0" eaLnBrk="1" latinLnBrk="0" hangingPunct="1">
                        <a:defRPr sz="1800" kern="1200">
                          <a:solidFill>
                            <a:schemeClr val="dk1"/>
                          </a:solidFill>
                          <a:latin typeface="Calibri"/>
                        </a:defRPr>
                      </a:lvl3pPr>
                      <a:lvl4pPr marL="1371440" algn="l" defTabSz="457146" rtl="0" eaLnBrk="1" latinLnBrk="0" hangingPunct="1">
                        <a:defRPr sz="1800" kern="1200">
                          <a:solidFill>
                            <a:schemeClr val="dk1"/>
                          </a:solidFill>
                          <a:latin typeface="Calibri"/>
                        </a:defRPr>
                      </a:lvl4pPr>
                      <a:lvl5pPr marL="1828586" algn="l" defTabSz="457146" rtl="0" eaLnBrk="1" latinLnBrk="0" hangingPunct="1">
                        <a:defRPr sz="1800" kern="1200">
                          <a:solidFill>
                            <a:schemeClr val="dk1"/>
                          </a:solidFill>
                          <a:latin typeface="Calibri"/>
                        </a:defRPr>
                      </a:lvl5pPr>
                      <a:lvl6pPr marL="2285733" algn="l" defTabSz="457146" rtl="0" eaLnBrk="1" latinLnBrk="0" hangingPunct="1">
                        <a:defRPr sz="1800" kern="1200">
                          <a:solidFill>
                            <a:schemeClr val="dk1"/>
                          </a:solidFill>
                          <a:latin typeface="Calibri"/>
                        </a:defRPr>
                      </a:lvl6pPr>
                      <a:lvl7pPr marL="2742879" algn="l" defTabSz="457146" rtl="0" eaLnBrk="1" latinLnBrk="0" hangingPunct="1">
                        <a:defRPr sz="1800" kern="1200">
                          <a:solidFill>
                            <a:schemeClr val="dk1"/>
                          </a:solidFill>
                          <a:latin typeface="Calibri"/>
                        </a:defRPr>
                      </a:lvl7pPr>
                      <a:lvl8pPr marL="3200026" algn="l" defTabSz="457146" rtl="0" eaLnBrk="1" latinLnBrk="0" hangingPunct="1">
                        <a:defRPr sz="1800" kern="1200">
                          <a:solidFill>
                            <a:schemeClr val="dk1"/>
                          </a:solidFill>
                          <a:latin typeface="Calibri"/>
                        </a:defRPr>
                      </a:lvl8pPr>
                      <a:lvl9pPr marL="3657172" algn="l" defTabSz="457146" rtl="0" eaLnBrk="1" latinLnBrk="0" hangingPunct="1">
                        <a:defRPr sz="1800" kern="1200">
                          <a:solidFill>
                            <a:schemeClr val="dk1"/>
                          </a:solidFill>
                          <a:latin typeface="Calibri"/>
                        </a:defRPr>
                      </a:lvl9pPr>
                    </a:lstStyle>
                    <a:p>
                      <a:r>
                        <a:rPr lang="en-AU" dirty="0" smtClean="0"/>
                        <a:t>1 X Tooth Defenders DVD</a:t>
                      </a:r>
                      <a:endParaRPr lang="en-US" dirty="0"/>
                    </a:p>
                  </a:txBody>
                  <a:tcPr/>
                </a:tc>
                <a:tc>
                  <a:txBody>
                    <a:bodyPr/>
                    <a:lstStyle>
                      <a:lvl1pPr marL="0" algn="l" defTabSz="457146" rtl="0" eaLnBrk="1" latinLnBrk="0" hangingPunct="1">
                        <a:defRPr sz="1800" kern="1200">
                          <a:solidFill>
                            <a:schemeClr val="dk1"/>
                          </a:solidFill>
                          <a:latin typeface="Calibri"/>
                        </a:defRPr>
                      </a:lvl1pPr>
                      <a:lvl2pPr marL="457146" algn="l" defTabSz="457146" rtl="0" eaLnBrk="1" latinLnBrk="0" hangingPunct="1">
                        <a:defRPr sz="1800" kern="1200">
                          <a:solidFill>
                            <a:schemeClr val="dk1"/>
                          </a:solidFill>
                          <a:latin typeface="Calibri"/>
                        </a:defRPr>
                      </a:lvl2pPr>
                      <a:lvl3pPr marL="914293" algn="l" defTabSz="457146" rtl="0" eaLnBrk="1" latinLnBrk="0" hangingPunct="1">
                        <a:defRPr sz="1800" kern="1200">
                          <a:solidFill>
                            <a:schemeClr val="dk1"/>
                          </a:solidFill>
                          <a:latin typeface="Calibri"/>
                        </a:defRPr>
                      </a:lvl3pPr>
                      <a:lvl4pPr marL="1371440" algn="l" defTabSz="457146" rtl="0" eaLnBrk="1" latinLnBrk="0" hangingPunct="1">
                        <a:defRPr sz="1800" kern="1200">
                          <a:solidFill>
                            <a:schemeClr val="dk1"/>
                          </a:solidFill>
                          <a:latin typeface="Calibri"/>
                        </a:defRPr>
                      </a:lvl4pPr>
                      <a:lvl5pPr marL="1828586" algn="l" defTabSz="457146" rtl="0" eaLnBrk="1" latinLnBrk="0" hangingPunct="1">
                        <a:defRPr sz="1800" kern="1200">
                          <a:solidFill>
                            <a:schemeClr val="dk1"/>
                          </a:solidFill>
                          <a:latin typeface="Calibri"/>
                        </a:defRPr>
                      </a:lvl5pPr>
                      <a:lvl6pPr marL="2285733" algn="l" defTabSz="457146" rtl="0" eaLnBrk="1" latinLnBrk="0" hangingPunct="1">
                        <a:defRPr sz="1800" kern="1200">
                          <a:solidFill>
                            <a:schemeClr val="dk1"/>
                          </a:solidFill>
                          <a:latin typeface="Calibri"/>
                        </a:defRPr>
                      </a:lvl6pPr>
                      <a:lvl7pPr marL="2742879" algn="l" defTabSz="457146" rtl="0" eaLnBrk="1" latinLnBrk="0" hangingPunct="1">
                        <a:defRPr sz="1800" kern="1200">
                          <a:solidFill>
                            <a:schemeClr val="dk1"/>
                          </a:solidFill>
                          <a:latin typeface="Calibri"/>
                        </a:defRPr>
                      </a:lvl7pPr>
                      <a:lvl8pPr marL="3200026" algn="l" defTabSz="457146" rtl="0" eaLnBrk="1" latinLnBrk="0" hangingPunct="1">
                        <a:defRPr sz="1800" kern="1200">
                          <a:solidFill>
                            <a:schemeClr val="dk1"/>
                          </a:solidFill>
                          <a:latin typeface="Calibri"/>
                        </a:defRPr>
                      </a:lvl8pPr>
                      <a:lvl9pPr marL="3657172" algn="l" defTabSz="457146" rtl="0" eaLnBrk="1" latinLnBrk="0" hangingPunct="1">
                        <a:defRPr sz="1800" kern="1200">
                          <a:solidFill>
                            <a:schemeClr val="dk1"/>
                          </a:solidFill>
                          <a:latin typeface="Calibri"/>
                        </a:defRPr>
                      </a:lvl9pPr>
                    </a:lstStyle>
                    <a:p>
                      <a:r>
                        <a:rPr lang="en-AU" dirty="0" smtClean="0"/>
                        <a:t>1 X Toothpaste</a:t>
                      </a:r>
                      <a:r>
                        <a:rPr lang="en-AU" baseline="0" dirty="0" smtClean="0"/>
                        <a:t> sachet</a:t>
                      </a:r>
                      <a:endParaRPr lang="en-US" dirty="0"/>
                    </a:p>
                  </a:txBody>
                  <a:tcPr/>
                </a:tc>
                <a:tc>
                  <a:txBody>
                    <a:bodyPr/>
                    <a:lstStyle>
                      <a:lvl1pPr marL="0" algn="l" defTabSz="457146" rtl="0" eaLnBrk="1" latinLnBrk="0" hangingPunct="1">
                        <a:defRPr sz="1800" kern="1200">
                          <a:solidFill>
                            <a:schemeClr val="dk1"/>
                          </a:solidFill>
                          <a:latin typeface="Calibri"/>
                        </a:defRPr>
                      </a:lvl1pPr>
                      <a:lvl2pPr marL="457146" algn="l" defTabSz="457146" rtl="0" eaLnBrk="1" latinLnBrk="0" hangingPunct="1">
                        <a:defRPr sz="1800" kern="1200">
                          <a:solidFill>
                            <a:schemeClr val="dk1"/>
                          </a:solidFill>
                          <a:latin typeface="Calibri"/>
                        </a:defRPr>
                      </a:lvl2pPr>
                      <a:lvl3pPr marL="914293" algn="l" defTabSz="457146" rtl="0" eaLnBrk="1" latinLnBrk="0" hangingPunct="1">
                        <a:defRPr sz="1800" kern="1200">
                          <a:solidFill>
                            <a:schemeClr val="dk1"/>
                          </a:solidFill>
                          <a:latin typeface="Calibri"/>
                        </a:defRPr>
                      </a:lvl3pPr>
                      <a:lvl4pPr marL="1371440" algn="l" defTabSz="457146" rtl="0" eaLnBrk="1" latinLnBrk="0" hangingPunct="1">
                        <a:defRPr sz="1800" kern="1200">
                          <a:solidFill>
                            <a:schemeClr val="dk1"/>
                          </a:solidFill>
                          <a:latin typeface="Calibri"/>
                        </a:defRPr>
                      </a:lvl4pPr>
                      <a:lvl5pPr marL="1828586" algn="l" defTabSz="457146" rtl="0" eaLnBrk="1" latinLnBrk="0" hangingPunct="1">
                        <a:defRPr sz="1800" kern="1200">
                          <a:solidFill>
                            <a:schemeClr val="dk1"/>
                          </a:solidFill>
                          <a:latin typeface="Calibri"/>
                        </a:defRPr>
                      </a:lvl5pPr>
                      <a:lvl6pPr marL="2285733" algn="l" defTabSz="457146" rtl="0" eaLnBrk="1" latinLnBrk="0" hangingPunct="1">
                        <a:defRPr sz="1800" kern="1200">
                          <a:solidFill>
                            <a:schemeClr val="dk1"/>
                          </a:solidFill>
                          <a:latin typeface="Calibri"/>
                        </a:defRPr>
                      </a:lvl6pPr>
                      <a:lvl7pPr marL="2742879" algn="l" defTabSz="457146" rtl="0" eaLnBrk="1" latinLnBrk="0" hangingPunct="1">
                        <a:defRPr sz="1800" kern="1200">
                          <a:solidFill>
                            <a:schemeClr val="dk1"/>
                          </a:solidFill>
                          <a:latin typeface="Calibri"/>
                        </a:defRPr>
                      </a:lvl7pPr>
                      <a:lvl8pPr marL="3200026" algn="l" defTabSz="457146" rtl="0" eaLnBrk="1" latinLnBrk="0" hangingPunct="1">
                        <a:defRPr sz="1800" kern="1200">
                          <a:solidFill>
                            <a:schemeClr val="dk1"/>
                          </a:solidFill>
                          <a:latin typeface="Calibri"/>
                        </a:defRPr>
                      </a:lvl8pPr>
                      <a:lvl9pPr marL="3657172" algn="l" defTabSz="457146" rtl="0" eaLnBrk="1" latinLnBrk="0" hangingPunct="1">
                        <a:defRPr sz="1800" kern="1200">
                          <a:solidFill>
                            <a:schemeClr val="dk1"/>
                          </a:solidFill>
                          <a:latin typeface="Calibri"/>
                        </a:defRPr>
                      </a:lvl9pPr>
                    </a:lstStyle>
                    <a:p>
                      <a:endParaRPr lang="en-US"/>
                    </a:p>
                  </a:txBody>
                  <a:tcPr/>
                </a:tc>
              </a:tr>
              <a:tr h="370840">
                <a:tc>
                  <a:txBody>
                    <a:bodyPr/>
                    <a:lstStyle>
                      <a:lvl1pPr marL="0" algn="l" defTabSz="457146" rtl="0" eaLnBrk="1" latinLnBrk="0" hangingPunct="1">
                        <a:defRPr sz="1800" kern="1200">
                          <a:solidFill>
                            <a:schemeClr val="dk1"/>
                          </a:solidFill>
                          <a:latin typeface="Calibri"/>
                        </a:defRPr>
                      </a:lvl1pPr>
                      <a:lvl2pPr marL="457146" algn="l" defTabSz="457146" rtl="0" eaLnBrk="1" latinLnBrk="0" hangingPunct="1">
                        <a:defRPr sz="1800" kern="1200">
                          <a:solidFill>
                            <a:schemeClr val="dk1"/>
                          </a:solidFill>
                          <a:latin typeface="Calibri"/>
                        </a:defRPr>
                      </a:lvl2pPr>
                      <a:lvl3pPr marL="914293" algn="l" defTabSz="457146" rtl="0" eaLnBrk="1" latinLnBrk="0" hangingPunct="1">
                        <a:defRPr sz="1800" kern="1200">
                          <a:solidFill>
                            <a:schemeClr val="dk1"/>
                          </a:solidFill>
                          <a:latin typeface="Calibri"/>
                        </a:defRPr>
                      </a:lvl3pPr>
                      <a:lvl4pPr marL="1371440" algn="l" defTabSz="457146" rtl="0" eaLnBrk="1" latinLnBrk="0" hangingPunct="1">
                        <a:defRPr sz="1800" kern="1200">
                          <a:solidFill>
                            <a:schemeClr val="dk1"/>
                          </a:solidFill>
                          <a:latin typeface="Calibri"/>
                        </a:defRPr>
                      </a:lvl4pPr>
                      <a:lvl5pPr marL="1828586" algn="l" defTabSz="457146" rtl="0" eaLnBrk="1" latinLnBrk="0" hangingPunct="1">
                        <a:defRPr sz="1800" kern="1200">
                          <a:solidFill>
                            <a:schemeClr val="dk1"/>
                          </a:solidFill>
                          <a:latin typeface="Calibri"/>
                        </a:defRPr>
                      </a:lvl5pPr>
                      <a:lvl6pPr marL="2285733" algn="l" defTabSz="457146" rtl="0" eaLnBrk="1" latinLnBrk="0" hangingPunct="1">
                        <a:defRPr sz="1800" kern="1200">
                          <a:solidFill>
                            <a:schemeClr val="dk1"/>
                          </a:solidFill>
                          <a:latin typeface="Calibri"/>
                        </a:defRPr>
                      </a:lvl6pPr>
                      <a:lvl7pPr marL="2742879" algn="l" defTabSz="457146" rtl="0" eaLnBrk="1" latinLnBrk="0" hangingPunct="1">
                        <a:defRPr sz="1800" kern="1200">
                          <a:solidFill>
                            <a:schemeClr val="dk1"/>
                          </a:solidFill>
                          <a:latin typeface="Calibri"/>
                        </a:defRPr>
                      </a:lvl7pPr>
                      <a:lvl8pPr marL="3200026" algn="l" defTabSz="457146" rtl="0" eaLnBrk="1" latinLnBrk="0" hangingPunct="1">
                        <a:defRPr sz="1800" kern="1200">
                          <a:solidFill>
                            <a:schemeClr val="dk1"/>
                          </a:solidFill>
                          <a:latin typeface="Calibri"/>
                        </a:defRPr>
                      </a:lvl8pPr>
                      <a:lvl9pPr marL="3657172" algn="l" defTabSz="457146" rtl="0" eaLnBrk="1" latinLnBrk="0" hangingPunct="1">
                        <a:defRPr sz="1800" kern="1200">
                          <a:solidFill>
                            <a:schemeClr val="dk1"/>
                          </a:solidFill>
                          <a:latin typeface="Calibri"/>
                        </a:defRPr>
                      </a:lvl9pPr>
                    </a:lstStyle>
                    <a:p>
                      <a:r>
                        <a:rPr lang="en-AU" dirty="0" smtClean="0"/>
                        <a:t>1 X Oral Health Activity Guide</a:t>
                      </a:r>
                      <a:endParaRPr lang="en-US" dirty="0"/>
                    </a:p>
                  </a:txBody>
                  <a:tcPr/>
                </a:tc>
                <a:tc>
                  <a:txBody>
                    <a:bodyPr/>
                    <a:lstStyle>
                      <a:lvl1pPr marL="0" algn="l" defTabSz="457146" rtl="0" eaLnBrk="1" latinLnBrk="0" hangingPunct="1">
                        <a:defRPr sz="1800" kern="1200">
                          <a:solidFill>
                            <a:schemeClr val="dk1"/>
                          </a:solidFill>
                          <a:latin typeface="Calibri"/>
                        </a:defRPr>
                      </a:lvl1pPr>
                      <a:lvl2pPr marL="457146" algn="l" defTabSz="457146" rtl="0" eaLnBrk="1" latinLnBrk="0" hangingPunct="1">
                        <a:defRPr sz="1800" kern="1200">
                          <a:solidFill>
                            <a:schemeClr val="dk1"/>
                          </a:solidFill>
                          <a:latin typeface="Calibri"/>
                        </a:defRPr>
                      </a:lvl2pPr>
                      <a:lvl3pPr marL="914293" algn="l" defTabSz="457146" rtl="0" eaLnBrk="1" latinLnBrk="0" hangingPunct="1">
                        <a:defRPr sz="1800" kern="1200">
                          <a:solidFill>
                            <a:schemeClr val="dk1"/>
                          </a:solidFill>
                          <a:latin typeface="Calibri"/>
                        </a:defRPr>
                      </a:lvl3pPr>
                      <a:lvl4pPr marL="1371440" algn="l" defTabSz="457146" rtl="0" eaLnBrk="1" latinLnBrk="0" hangingPunct="1">
                        <a:defRPr sz="1800" kern="1200">
                          <a:solidFill>
                            <a:schemeClr val="dk1"/>
                          </a:solidFill>
                          <a:latin typeface="Calibri"/>
                        </a:defRPr>
                      </a:lvl4pPr>
                      <a:lvl5pPr marL="1828586" algn="l" defTabSz="457146" rtl="0" eaLnBrk="1" latinLnBrk="0" hangingPunct="1">
                        <a:defRPr sz="1800" kern="1200">
                          <a:solidFill>
                            <a:schemeClr val="dk1"/>
                          </a:solidFill>
                          <a:latin typeface="Calibri"/>
                        </a:defRPr>
                      </a:lvl5pPr>
                      <a:lvl6pPr marL="2285733" algn="l" defTabSz="457146" rtl="0" eaLnBrk="1" latinLnBrk="0" hangingPunct="1">
                        <a:defRPr sz="1800" kern="1200">
                          <a:solidFill>
                            <a:schemeClr val="dk1"/>
                          </a:solidFill>
                          <a:latin typeface="Calibri"/>
                        </a:defRPr>
                      </a:lvl6pPr>
                      <a:lvl7pPr marL="2742879" algn="l" defTabSz="457146" rtl="0" eaLnBrk="1" latinLnBrk="0" hangingPunct="1">
                        <a:defRPr sz="1800" kern="1200">
                          <a:solidFill>
                            <a:schemeClr val="dk1"/>
                          </a:solidFill>
                          <a:latin typeface="Calibri"/>
                        </a:defRPr>
                      </a:lvl7pPr>
                      <a:lvl8pPr marL="3200026" algn="l" defTabSz="457146" rtl="0" eaLnBrk="1" latinLnBrk="0" hangingPunct="1">
                        <a:defRPr sz="1800" kern="1200">
                          <a:solidFill>
                            <a:schemeClr val="dk1"/>
                          </a:solidFill>
                          <a:latin typeface="Calibri"/>
                        </a:defRPr>
                      </a:lvl8pPr>
                      <a:lvl9pPr marL="3657172" algn="l" defTabSz="457146" rtl="0" eaLnBrk="1" latinLnBrk="0" hangingPunct="1">
                        <a:defRPr sz="1800" kern="1200">
                          <a:solidFill>
                            <a:schemeClr val="dk1"/>
                          </a:solidFill>
                          <a:latin typeface="Calibri"/>
                        </a:defRPr>
                      </a:lvl9pPr>
                    </a:lstStyle>
                    <a:p>
                      <a:r>
                        <a:rPr lang="en-AU" dirty="0" smtClean="0"/>
                        <a:t>2 x Educational brochures</a:t>
                      </a:r>
                      <a:endParaRPr lang="en-US" dirty="0"/>
                    </a:p>
                  </a:txBody>
                  <a:tcPr/>
                </a:tc>
                <a:tc>
                  <a:txBody>
                    <a:bodyPr/>
                    <a:lstStyle>
                      <a:lvl1pPr marL="0" algn="l" defTabSz="457146" rtl="0" eaLnBrk="1" latinLnBrk="0" hangingPunct="1">
                        <a:defRPr sz="1800" kern="1200">
                          <a:solidFill>
                            <a:schemeClr val="dk1"/>
                          </a:solidFill>
                          <a:latin typeface="Calibri"/>
                        </a:defRPr>
                      </a:lvl1pPr>
                      <a:lvl2pPr marL="457146" algn="l" defTabSz="457146" rtl="0" eaLnBrk="1" latinLnBrk="0" hangingPunct="1">
                        <a:defRPr sz="1800" kern="1200">
                          <a:solidFill>
                            <a:schemeClr val="dk1"/>
                          </a:solidFill>
                          <a:latin typeface="Calibri"/>
                        </a:defRPr>
                      </a:lvl2pPr>
                      <a:lvl3pPr marL="914293" algn="l" defTabSz="457146" rtl="0" eaLnBrk="1" latinLnBrk="0" hangingPunct="1">
                        <a:defRPr sz="1800" kern="1200">
                          <a:solidFill>
                            <a:schemeClr val="dk1"/>
                          </a:solidFill>
                          <a:latin typeface="Calibri"/>
                        </a:defRPr>
                      </a:lvl3pPr>
                      <a:lvl4pPr marL="1371440" algn="l" defTabSz="457146" rtl="0" eaLnBrk="1" latinLnBrk="0" hangingPunct="1">
                        <a:defRPr sz="1800" kern="1200">
                          <a:solidFill>
                            <a:schemeClr val="dk1"/>
                          </a:solidFill>
                          <a:latin typeface="Calibri"/>
                        </a:defRPr>
                      </a:lvl4pPr>
                      <a:lvl5pPr marL="1828586" algn="l" defTabSz="457146" rtl="0" eaLnBrk="1" latinLnBrk="0" hangingPunct="1">
                        <a:defRPr sz="1800" kern="1200">
                          <a:solidFill>
                            <a:schemeClr val="dk1"/>
                          </a:solidFill>
                          <a:latin typeface="Calibri"/>
                        </a:defRPr>
                      </a:lvl5pPr>
                      <a:lvl6pPr marL="2285733" algn="l" defTabSz="457146" rtl="0" eaLnBrk="1" latinLnBrk="0" hangingPunct="1">
                        <a:defRPr sz="1800" kern="1200">
                          <a:solidFill>
                            <a:schemeClr val="dk1"/>
                          </a:solidFill>
                          <a:latin typeface="Calibri"/>
                        </a:defRPr>
                      </a:lvl6pPr>
                      <a:lvl7pPr marL="2742879" algn="l" defTabSz="457146" rtl="0" eaLnBrk="1" latinLnBrk="0" hangingPunct="1">
                        <a:defRPr sz="1800" kern="1200">
                          <a:solidFill>
                            <a:schemeClr val="dk1"/>
                          </a:solidFill>
                          <a:latin typeface="Calibri"/>
                        </a:defRPr>
                      </a:lvl7pPr>
                      <a:lvl8pPr marL="3200026" algn="l" defTabSz="457146" rtl="0" eaLnBrk="1" latinLnBrk="0" hangingPunct="1">
                        <a:defRPr sz="1800" kern="1200">
                          <a:solidFill>
                            <a:schemeClr val="dk1"/>
                          </a:solidFill>
                          <a:latin typeface="Calibri"/>
                        </a:defRPr>
                      </a:lvl8pPr>
                      <a:lvl9pPr marL="3657172" algn="l" defTabSz="457146" rtl="0" eaLnBrk="1" latinLnBrk="0" hangingPunct="1">
                        <a:defRPr sz="1800" kern="1200">
                          <a:solidFill>
                            <a:schemeClr val="dk1"/>
                          </a:solidFill>
                          <a:latin typeface="Calibri"/>
                        </a:defRPr>
                      </a:lvl9pPr>
                    </a:lstStyle>
                    <a:p>
                      <a:endParaRPr lang="en-US" dirty="0"/>
                    </a:p>
                  </a:txBody>
                  <a:tcPr/>
                </a:tc>
              </a:tr>
              <a:tr h="370840">
                <a:tc>
                  <a:txBody>
                    <a:bodyPr/>
                    <a:lstStyle>
                      <a:lvl1pPr marL="0" algn="l" defTabSz="457146" rtl="0" eaLnBrk="1" latinLnBrk="0" hangingPunct="1">
                        <a:defRPr sz="1800" kern="1200">
                          <a:solidFill>
                            <a:schemeClr val="dk1"/>
                          </a:solidFill>
                          <a:latin typeface="Calibri"/>
                        </a:defRPr>
                      </a:lvl1pPr>
                      <a:lvl2pPr marL="457146" algn="l" defTabSz="457146" rtl="0" eaLnBrk="1" latinLnBrk="0" hangingPunct="1">
                        <a:defRPr sz="1800" kern="1200">
                          <a:solidFill>
                            <a:schemeClr val="dk1"/>
                          </a:solidFill>
                          <a:latin typeface="Calibri"/>
                        </a:defRPr>
                      </a:lvl2pPr>
                      <a:lvl3pPr marL="914293" algn="l" defTabSz="457146" rtl="0" eaLnBrk="1" latinLnBrk="0" hangingPunct="1">
                        <a:defRPr sz="1800" kern="1200">
                          <a:solidFill>
                            <a:schemeClr val="dk1"/>
                          </a:solidFill>
                          <a:latin typeface="Calibri"/>
                        </a:defRPr>
                      </a:lvl3pPr>
                      <a:lvl4pPr marL="1371440" algn="l" defTabSz="457146" rtl="0" eaLnBrk="1" latinLnBrk="0" hangingPunct="1">
                        <a:defRPr sz="1800" kern="1200">
                          <a:solidFill>
                            <a:schemeClr val="dk1"/>
                          </a:solidFill>
                          <a:latin typeface="Calibri"/>
                        </a:defRPr>
                      </a:lvl4pPr>
                      <a:lvl5pPr marL="1828586" algn="l" defTabSz="457146" rtl="0" eaLnBrk="1" latinLnBrk="0" hangingPunct="1">
                        <a:defRPr sz="1800" kern="1200">
                          <a:solidFill>
                            <a:schemeClr val="dk1"/>
                          </a:solidFill>
                          <a:latin typeface="Calibri"/>
                        </a:defRPr>
                      </a:lvl5pPr>
                      <a:lvl6pPr marL="2285733" algn="l" defTabSz="457146" rtl="0" eaLnBrk="1" latinLnBrk="0" hangingPunct="1">
                        <a:defRPr sz="1800" kern="1200">
                          <a:solidFill>
                            <a:schemeClr val="dk1"/>
                          </a:solidFill>
                          <a:latin typeface="Calibri"/>
                        </a:defRPr>
                      </a:lvl6pPr>
                      <a:lvl7pPr marL="2742879" algn="l" defTabSz="457146" rtl="0" eaLnBrk="1" latinLnBrk="0" hangingPunct="1">
                        <a:defRPr sz="1800" kern="1200">
                          <a:solidFill>
                            <a:schemeClr val="dk1"/>
                          </a:solidFill>
                          <a:latin typeface="Calibri"/>
                        </a:defRPr>
                      </a:lvl7pPr>
                      <a:lvl8pPr marL="3200026" algn="l" defTabSz="457146" rtl="0" eaLnBrk="1" latinLnBrk="0" hangingPunct="1">
                        <a:defRPr sz="1800" kern="1200">
                          <a:solidFill>
                            <a:schemeClr val="dk1"/>
                          </a:solidFill>
                          <a:latin typeface="Calibri"/>
                        </a:defRPr>
                      </a:lvl8pPr>
                      <a:lvl9pPr marL="3657172" algn="l" defTabSz="457146" rtl="0" eaLnBrk="1" latinLnBrk="0" hangingPunct="1">
                        <a:defRPr sz="1800" kern="1200">
                          <a:solidFill>
                            <a:schemeClr val="dk1"/>
                          </a:solidFill>
                          <a:latin typeface="Calibri"/>
                        </a:defRPr>
                      </a:lvl9pPr>
                    </a:lstStyle>
                    <a:p>
                      <a:r>
                        <a:rPr lang="en-AU" dirty="0" smtClean="0"/>
                        <a:t>1 X  A3 Tooth Defenders storybook – ‘How it all began’</a:t>
                      </a:r>
                      <a:endParaRPr lang="en-US" dirty="0"/>
                    </a:p>
                  </a:txBody>
                  <a:tcPr/>
                </a:tc>
                <a:tc>
                  <a:txBody>
                    <a:bodyPr/>
                    <a:lstStyle>
                      <a:lvl1pPr marL="0" algn="l" defTabSz="457146" rtl="0" eaLnBrk="1" latinLnBrk="0" hangingPunct="1">
                        <a:defRPr sz="1800" kern="1200">
                          <a:solidFill>
                            <a:schemeClr val="dk1"/>
                          </a:solidFill>
                          <a:latin typeface="Calibri"/>
                        </a:defRPr>
                      </a:lvl1pPr>
                      <a:lvl2pPr marL="457146" algn="l" defTabSz="457146" rtl="0" eaLnBrk="1" latinLnBrk="0" hangingPunct="1">
                        <a:defRPr sz="1800" kern="1200">
                          <a:solidFill>
                            <a:schemeClr val="dk1"/>
                          </a:solidFill>
                          <a:latin typeface="Calibri"/>
                        </a:defRPr>
                      </a:lvl2pPr>
                      <a:lvl3pPr marL="914293" algn="l" defTabSz="457146" rtl="0" eaLnBrk="1" latinLnBrk="0" hangingPunct="1">
                        <a:defRPr sz="1800" kern="1200">
                          <a:solidFill>
                            <a:schemeClr val="dk1"/>
                          </a:solidFill>
                          <a:latin typeface="Calibri"/>
                        </a:defRPr>
                      </a:lvl3pPr>
                      <a:lvl4pPr marL="1371440" algn="l" defTabSz="457146" rtl="0" eaLnBrk="1" latinLnBrk="0" hangingPunct="1">
                        <a:defRPr sz="1800" kern="1200">
                          <a:solidFill>
                            <a:schemeClr val="dk1"/>
                          </a:solidFill>
                          <a:latin typeface="Calibri"/>
                        </a:defRPr>
                      </a:lvl4pPr>
                      <a:lvl5pPr marL="1828586" algn="l" defTabSz="457146" rtl="0" eaLnBrk="1" latinLnBrk="0" hangingPunct="1">
                        <a:defRPr sz="1800" kern="1200">
                          <a:solidFill>
                            <a:schemeClr val="dk1"/>
                          </a:solidFill>
                          <a:latin typeface="Calibri"/>
                        </a:defRPr>
                      </a:lvl5pPr>
                      <a:lvl6pPr marL="2285733" algn="l" defTabSz="457146" rtl="0" eaLnBrk="1" latinLnBrk="0" hangingPunct="1">
                        <a:defRPr sz="1800" kern="1200">
                          <a:solidFill>
                            <a:schemeClr val="dk1"/>
                          </a:solidFill>
                          <a:latin typeface="Calibri"/>
                        </a:defRPr>
                      </a:lvl6pPr>
                      <a:lvl7pPr marL="2742879" algn="l" defTabSz="457146" rtl="0" eaLnBrk="1" latinLnBrk="0" hangingPunct="1">
                        <a:defRPr sz="1800" kern="1200">
                          <a:solidFill>
                            <a:schemeClr val="dk1"/>
                          </a:solidFill>
                          <a:latin typeface="Calibri"/>
                        </a:defRPr>
                      </a:lvl7pPr>
                      <a:lvl8pPr marL="3200026" algn="l" defTabSz="457146" rtl="0" eaLnBrk="1" latinLnBrk="0" hangingPunct="1">
                        <a:defRPr sz="1800" kern="1200">
                          <a:solidFill>
                            <a:schemeClr val="dk1"/>
                          </a:solidFill>
                          <a:latin typeface="Calibri"/>
                        </a:defRPr>
                      </a:lvl8pPr>
                      <a:lvl9pPr marL="3657172" algn="l" defTabSz="457146" rtl="0" eaLnBrk="1" latinLnBrk="0" hangingPunct="1">
                        <a:defRPr sz="1800" kern="1200">
                          <a:solidFill>
                            <a:schemeClr val="dk1"/>
                          </a:solidFill>
                          <a:latin typeface="Calibri"/>
                        </a:defRPr>
                      </a:lvl9pPr>
                    </a:lstStyle>
                    <a:p>
                      <a:r>
                        <a:rPr lang="en-AU" dirty="0" smtClean="0"/>
                        <a:t>1 X storybook – ‘How it all began’ (smaller version)</a:t>
                      </a:r>
                      <a:endParaRPr lang="en-US" dirty="0"/>
                    </a:p>
                  </a:txBody>
                  <a:tcPr/>
                </a:tc>
                <a:tc>
                  <a:txBody>
                    <a:bodyPr/>
                    <a:lstStyle>
                      <a:lvl1pPr marL="0" algn="l" defTabSz="457146" rtl="0" eaLnBrk="1" latinLnBrk="0" hangingPunct="1">
                        <a:defRPr sz="1800" kern="1200">
                          <a:solidFill>
                            <a:schemeClr val="dk1"/>
                          </a:solidFill>
                          <a:latin typeface="Calibri"/>
                        </a:defRPr>
                      </a:lvl1pPr>
                      <a:lvl2pPr marL="457146" algn="l" defTabSz="457146" rtl="0" eaLnBrk="1" latinLnBrk="0" hangingPunct="1">
                        <a:defRPr sz="1800" kern="1200">
                          <a:solidFill>
                            <a:schemeClr val="dk1"/>
                          </a:solidFill>
                          <a:latin typeface="Calibri"/>
                        </a:defRPr>
                      </a:lvl2pPr>
                      <a:lvl3pPr marL="914293" algn="l" defTabSz="457146" rtl="0" eaLnBrk="1" latinLnBrk="0" hangingPunct="1">
                        <a:defRPr sz="1800" kern="1200">
                          <a:solidFill>
                            <a:schemeClr val="dk1"/>
                          </a:solidFill>
                          <a:latin typeface="Calibri"/>
                        </a:defRPr>
                      </a:lvl3pPr>
                      <a:lvl4pPr marL="1371440" algn="l" defTabSz="457146" rtl="0" eaLnBrk="1" latinLnBrk="0" hangingPunct="1">
                        <a:defRPr sz="1800" kern="1200">
                          <a:solidFill>
                            <a:schemeClr val="dk1"/>
                          </a:solidFill>
                          <a:latin typeface="Calibri"/>
                        </a:defRPr>
                      </a:lvl4pPr>
                      <a:lvl5pPr marL="1828586" algn="l" defTabSz="457146" rtl="0" eaLnBrk="1" latinLnBrk="0" hangingPunct="1">
                        <a:defRPr sz="1800" kern="1200">
                          <a:solidFill>
                            <a:schemeClr val="dk1"/>
                          </a:solidFill>
                          <a:latin typeface="Calibri"/>
                        </a:defRPr>
                      </a:lvl5pPr>
                      <a:lvl6pPr marL="2285733" algn="l" defTabSz="457146" rtl="0" eaLnBrk="1" latinLnBrk="0" hangingPunct="1">
                        <a:defRPr sz="1800" kern="1200">
                          <a:solidFill>
                            <a:schemeClr val="dk1"/>
                          </a:solidFill>
                          <a:latin typeface="Calibri"/>
                        </a:defRPr>
                      </a:lvl6pPr>
                      <a:lvl7pPr marL="2742879" algn="l" defTabSz="457146" rtl="0" eaLnBrk="1" latinLnBrk="0" hangingPunct="1">
                        <a:defRPr sz="1800" kern="1200">
                          <a:solidFill>
                            <a:schemeClr val="dk1"/>
                          </a:solidFill>
                          <a:latin typeface="Calibri"/>
                        </a:defRPr>
                      </a:lvl7pPr>
                      <a:lvl8pPr marL="3200026" algn="l" defTabSz="457146" rtl="0" eaLnBrk="1" latinLnBrk="0" hangingPunct="1">
                        <a:defRPr sz="1800" kern="1200">
                          <a:solidFill>
                            <a:schemeClr val="dk1"/>
                          </a:solidFill>
                          <a:latin typeface="Calibri"/>
                        </a:defRPr>
                      </a:lvl8pPr>
                      <a:lvl9pPr marL="3657172" algn="l" defTabSz="457146" rtl="0" eaLnBrk="1" latinLnBrk="0" hangingPunct="1">
                        <a:defRPr sz="1800" kern="1200">
                          <a:solidFill>
                            <a:schemeClr val="dk1"/>
                          </a:solidFill>
                          <a:latin typeface="Calibri"/>
                        </a:defRPr>
                      </a:lvl9pPr>
                    </a:lstStyle>
                    <a:p>
                      <a:endParaRPr lang="en-US" dirty="0"/>
                    </a:p>
                  </a:txBody>
                  <a:tcPr/>
                </a:tc>
              </a:tr>
              <a:tr h="370840">
                <a:tc gridSpan="3">
                  <a:txBody>
                    <a:bodyPr/>
                    <a:lstStyle>
                      <a:lvl1pPr marL="0" algn="l" defTabSz="457146" rtl="0" eaLnBrk="1" latinLnBrk="0" hangingPunct="1">
                        <a:defRPr sz="1800" kern="1200">
                          <a:solidFill>
                            <a:schemeClr val="dk1"/>
                          </a:solidFill>
                          <a:latin typeface="Calibri"/>
                        </a:defRPr>
                      </a:lvl1pPr>
                      <a:lvl2pPr marL="457146" algn="l" defTabSz="457146" rtl="0" eaLnBrk="1" latinLnBrk="0" hangingPunct="1">
                        <a:defRPr sz="1800" kern="1200">
                          <a:solidFill>
                            <a:schemeClr val="dk1"/>
                          </a:solidFill>
                          <a:latin typeface="Calibri"/>
                        </a:defRPr>
                      </a:lvl2pPr>
                      <a:lvl3pPr marL="914293" algn="l" defTabSz="457146" rtl="0" eaLnBrk="1" latinLnBrk="0" hangingPunct="1">
                        <a:defRPr sz="1800" kern="1200">
                          <a:solidFill>
                            <a:schemeClr val="dk1"/>
                          </a:solidFill>
                          <a:latin typeface="Calibri"/>
                        </a:defRPr>
                      </a:lvl3pPr>
                      <a:lvl4pPr marL="1371440" algn="l" defTabSz="457146" rtl="0" eaLnBrk="1" latinLnBrk="0" hangingPunct="1">
                        <a:defRPr sz="1800" kern="1200">
                          <a:solidFill>
                            <a:schemeClr val="dk1"/>
                          </a:solidFill>
                          <a:latin typeface="Calibri"/>
                        </a:defRPr>
                      </a:lvl4pPr>
                      <a:lvl5pPr marL="1828586" algn="l" defTabSz="457146" rtl="0" eaLnBrk="1" latinLnBrk="0" hangingPunct="1">
                        <a:defRPr sz="1800" kern="1200">
                          <a:solidFill>
                            <a:schemeClr val="dk1"/>
                          </a:solidFill>
                          <a:latin typeface="Calibri"/>
                        </a:defRPr>
                      </a:lvl5pPr>
                      <a:lvl6pPr marL="2285733" algn="l" defTabSz="457146" rtl="0" eaLnBrk="1" latinLnBrk="0" hangingPunct="1">
                        <a:defRPr sz="1800" kern="1200">
                          <a:solidFill>
                            <a:schemeClr val="dk1"/>
                          </a:solidFill>
                          <a:latin typeface="Calibri"/>
                        </a:defRPr>
                      </a:lvl6pPr>
                      <a:lvl7pPr marL="2742879" algn="l" defTabSz="457146" rtl="0" eaLnBrk="1" latinLnBrk="0" hangingPunct="1">
                        <a:defRPr sz="1800" kern="1200">
                          <a:solidFill>
                            <a:schemeClr val="dk1"/>
                          </a:solidFill>
                          <a:latin typeface="Calibri"/>
                        </a:defRPr>
                      </a:lvl7pPr>
                      <a:lvl8pPr marL="3200026" algn="l" defTabSz="457146" rtl="0" eaLnBrk="1" latinLnBrk="0" hangingPunct="1">
                        <a:defRPr sz="1800" kern="1200">
                          <a:solidFill>
                            <a:schemeClr val="dk1"/>
                          </a:solidFill>
                          <a:latin typeface="Calibri"/>
                        </a:defRPr>
                      </a:lvl8pPr>
                      <a:lvl9pPr marL="3657172" algn="l" defTabSz="457146" rtl="0" eaLnBrk="1" latinLnBrk="0" hangingPunct="1">
                        <a:defRPr sz="1800" kern="1200">
                          <a:solidFill>
                            <a:schemeClr val="dk1"/>
                          </a:solidFill>
                          <a:latin typeface="Calibri"/>
                        </a:defRPr>
                      </a:lvl9pPr>
                    </a:lstStyle>
                    <a:p>
                      <a:pPr marL="285750" indent="-285750">
                        <a:buFont typeface="Arial" pitchFamily="34" charset="0"/>
                        <a:buChar char="•"/>
                      </a:pPr>
                      <a:r>
                        <a:rPr lang="en-AU" dirty="0" smtClean="0"/>
                        <a:t>Tooth</a:t>
                      </a:r>
                      <a:r>
                        <a:rPr lang="en-AU" baseline="0" dirty="0" smtClean="0"/>
                        <a:t> Defenders’ kits </a:t>
                      </a:r>
                      <a:r>
                        <a:rPr lang="en-AU" dirty="0" smtClean="0"/>
                        <a:t>will be replenished annually.</a:t>
                      </a:r>
                    </a:p>
                    <a:p>
                      <a:pPr marL="285750" indent="-285750">
                        <a:buFont typeface="Arial" pitchFamily="34" charset="0"/>
                        <a:buChar char="•"/>
                      </a:pPr>
                      <a:r>
                        <a:rPr lang="en-AU" dirty="0" smtClean="0"/>
                        <a:t>25 participant kits</a:t>
                      </a:r>
                      <a:r>
                        <a:rPr lang="en-AU" baseline="0" dirty="0" smtClean="0"/>
                        <a:t> &amp; mini storybooks  are in the Teacher’s box for the students.</a:t>
                      </a:r>
                    </a:p>
                    <a:p>
                      <a:pPr marL="285750" indent="-285750">
                        <a:buFont typeface="Arial" pitchFamily="34" charset="0"/>
                        <a:buChar char="•"/>
                      </a:pPr>
                      <a:r>
                        <a:rPr lang="en-AU" baseline="0" dirty="0" smtClean="0"/>
                        <a:t>Each student will also receive  an extra tube of toothpaste that will be handed out by the teachers.</a:t>
                      </a:r>
                    </a:p>
                  </a:txBody>
                  <a:tcPr/>
                </a:tc>
                <a:tc hMerge="1">
                  <a:txBody>
                    <a:bodyPr/>
                    <a:lstStyle/>
                    <a:p>
                      <a:endParaRPr lang="en-US" dirty="0"/>
                    </a:p>
                  </a:txBody>
                  <a:tcPr/>
                </a:tc>
                <a:tc hMerge="1">
                  <a:txBody>
                    <a:bodyPr/>
                    <a:lstStyle/>
                    <a:p>
                      <a:endParaRPr lang="en-US" dirty="0"/>
                    </a:p>
                  </a:txBody>
                  <a:tcPr/>
                </a:tc>
              </a:tr>
            </a:tbl>
          </a:graphicData>
        </a:graphic>
      </p:graphicFrame>
    </p:spTree>
    <p:extLst>
      <p:ext uri="{BB962C8B-B14F-4D97-AF65-F5344CB8AC3E}">
        <p14:creationId xmlns:p14="http://schemas.microsoft.com/office/powerpoint/2010/main" val="1428664529"/>
      </p:ext>
    </p:extLst>
  </p:cSld>
  <p:clrMapOvr>
    <a:masterClrMapping/>
  </p:clrMapOvr>
  <p:transition>
    <p:wipe dir="r"/>
  </p:transition>
  <p:timing>
    <p:tnLst>
      <p:par>
        <p:cTn id="1" dur="indefinite" restart="never" nodeType="tmRoot"/>
      </p:par>
    </p:tnLst>
  </p:timing>
</p:sld>
</file>

<file path=ppt/theme/theme1.xml><?xml version="1.0" encoding="utf-8"?>
<a:theme xmlns:a="http://schemas.openxmlformats.org/drawingml/2006/main" name="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34163</TotalTime>
  <Words>855</Words>
  <Application>Microsoft Office PowerPoint</Application>
  <PresentationFormat>On-screen Show (4:3)</PresentationFormat>
  <Paragraphs>130</Paragraphs>
  <Slides>13</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13</vt:i4>
      </vt:variant>
    </vt:vector>
  </HeadingPairs>
  <TitlesOfParts>
    <vt:vector size="21" baseType="lpstr">
      <vt:lpstr>MS PGothic</vt:lpstr>
      <vt:lpstr>Arial</vt:lpstr>
      <vt:lpstr>Avenir LT Std 45 Book</vt:lpstr>
      <vt:lpstr>Avenir LT Std 65 Medium</vt:lpstr>
      <vt:lpstr>Avenir LT Std 95 Black</vt:lpstr>
      <vt:lpstr>Calibri</vt:lpstr>
      <vt:lpstr>Wingdings</vt:lpstr>
      <vt:lpstr>6_Office Theme</vt:lpstr>
      <vt:lpstr>PowerPoint Presentation</vt:lpstr>
      <vt:lpstr>Contents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GHG</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achavez</dc:creator>
  <cp:lastModifiedBy>ANTHONY S. MONFORTE</cp:lastModifiedBy>
  <cp:revision>1356</cp:revision>
  <cp:lastPrinted>2011-02-10T23:02:59Z</cp:lastPrinted>
  <dcterms:created xsi:type="dcterms:W3CDTF">2011-08-08T23:40:29Z</dcterms:created>
  <dcterms:modified xsi:type="dcterms:W3CDTF">2014-02-10T01:38:37Z</dcterms:modified>
</cp:coreProperties>
</file>